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260" r:id="rId2"/>
    <p:sldId id="261" r:id="rId3"/>
    <p:sldId id="262" r:id="rId4"/>
    <p:sldId id="287" r:id="rId5"/>
    <p:sldId id="288" r:id="rId6"/>
    <p:sldId id="265" r:id="rId7"/>
    <p:sldId id="263" r:id="rId8"/>
    <p:sldId id="290" r:id="rId9"/>
    <p:sldId id="266" r:id="rId10"/>
    <p:sldId id="297" r:id="rId11"/>
    <p:sldId id="298" r:id="rId12"/>
    <p:sldId id="286" r:id="rId13"/>
    <p:sldId id="299" r:id="rId14"/>
    <p:sldId id="275" r:id="rId15"/>
    <p:sldId id="280" r:id="rId16"/>
    <p:sldId id="276" r:id="rId17"/>
    <p:sldId id="289" r:id="rId18"/>
    <p:sldId id="304" r:id="rId19"/>
    <p:sldId id="303" r:id="rId20"/>
    <p:sldId id="284" r:id="rId21"/>
    <p:sldId id="300" r:id="rId22"/>
    <p:sldId id="301" r:id="rId23"/>
    <p:sldId id="302" r:id="rId24"/>
    <p:sldId id="277" r:id="rId25"/>
    <p:sldId id="278" r:id="rId26"/>
    <p:sldId id="285" r:id="rId27"/>
    <p:sldId id="279" r:id="rId28"/>
    <p:sldId id="294" r:id="rId29"/>
    <p:sldId id="295" r:id="rId30"/>
    <p:sldId id="281" r:id="rId31"/>
    <p:sldId id="264" r:id="rId32"/>
    <p:sldId id="267" r:id="rId33"/>
    <p:sldId id="268" r:id="rId34"/>
    <p:sldId id="269" r:id="rId35"/>
    <p:sldId id="270" r:id="rId36"/>
    <p:sldId id="271" r:id="rId37"/>
    <p:sldId id="272" r:id="rId38"/>
    <p:sldId id="273" r:id="rId39"/>
    <p:sldId id="274" r:id="rId40"/>
    <p:sldId id="28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mascono Art" initials="IA" lastIdx="1" clrIdx="0">
    <p:extLst>
      <p:ext uri="{19B8F6BF-5375-455C-9EA6-DF929625EA0E}">
        <p15:presenceInfo xmlns:p15="http://schemas.microsoft.com/office/powerpoint/2012/main" userId="S::juancarlos@imascono.onmicrosoft.com::a172d7b0-51d6-495e-89c8-f641c1f7e7e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00F"/>
    <a:srgbClr val="CBCBCB"/>
    <a:srgbClr val="D797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p:scale>
          <a:sx n="75" d="100"/>
          <a:sy n="75" d="100"/>
        </p:scale>
        <p:origin x="1872" y="936"/>
      </p:cViewPr>
      <p:guideLst/>
    </p:cSldViewPr>
  </p:slideViewPr>
  <p:notesTextViewPr>
    <p:cViewPr>
      <p:scale>
        <a:sx n="1" d="1"/>
        <a:sy n="1" d="1"/>
      </p:scale>
      <p:origin x="0" y="0"/>
    </p:cViewPr>
  </p:notesTextViewPr>
  <p:notesViewPr>
    <p:cSldViewPr snapToGrid="0">
      <p:cViewPr varScale="1">
        <p:scale>
          <a:sx n="139" d="100"/>
          <a:sy n="139" d="100"/>
        </p:scale>
        <p:origin x="4638"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8A47E-3D1B-4DEB-BC47-9E607B48EE73}" type="datetimeFigureOut">
              <a:rPr lang="es-ES" smtClean="0"/>
              <a:t>04/02/2021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FFEB8-78BC-4AE7-8B64-7EBA39366637}" type="slidenum">
              <a:rPr lang="es-ES" smtClean="0"/>
              <a:t>‹Nº›</a:t>
            </a:fld>
            <a:endParaRPr lang="es-ES"/>
          </a:p>
        </p:txBody>
      </p:sp>
    </p:spTree>
    <p:extLst>
      <p:ext uri="{BB962C8B-B14F-4D97-AF65-F5344CB8AC3E}">
        <p14:creationId xmlns:p14="http://schemas.microsoft.com/office/powerpoint/2010/main" val="1034129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sp>
        <p:nvSpPr>
          <p:cNvPr id="8" name="Marcador de posición de imagen 28">
            <a:extLst>
              <a:ext uri="{FF2B5EF4-FFF2-40B4-BE49-F238E27FC236}">
                <a16:creationId xmlns:a16="http://schemas.microsoft.com/office/drawing/2014/main" id="{85DC81C8-77C6-43ED-AE6E-FCF9DBDFCE13}"/>
              </a:ext>
            </a:extLst>
          </p:cNvPr>
          <p:cNvSpPr>
            <a:spLocks noGrp="1"/>
          </p:cNvSpPr>
          <p:nvPr>
            <p:ph type="pic" sz="quarter" idx="12"/>
          </p:nvPr>
        </p:nvSpPr>
        <p:spPr>
          <a:xfrm>
            <a:off x="0" y="1"/>
            <a:ext cx="12192000" cy="6858000"/>
          </a:xfrm>
        </p:spPr>
        <p:txBody>
          <a:bodyPr/>
          <a:lstStyle/>
          <a:p>
            <a:endParaRPr lang="es-ES" dirty="0"/>
          </a:p>
        </p:txBody>
      </p:sp>
      <p:sp>
        <p:nvSpPr>
          <p:cNvPr id="25" name="Marcador de texto 24">
            <a:extLst>
              <a:ext uri="{FF2B5EF4-FFF2-40B4-BE49-F238E27FC236}">
                <a16:creationId xmlns:a16="http://schemas.microsoft.com/office/drawing/2014/main" id="{52DA81B4-F9BE-4FBA-906B-6B8B2167912F}"/>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2" name="Title 1"/>
          <p:cNvSpPr>
            <a:spLocks noGrp="1"/>
          </p:cNvSpPr>
          <p:nvPr>
            <p:ph type="ctrTitle"/>
          </p:nvPr>
        </p:nvSpPr>
        <p:spPr>
          <a:xfrm>
            <a:off x="838200" y="348605"/>
            <a:ext cx="8430768"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1051559" y="1186801"/>
            <a:ext cx="4066706" cy="998352"/>
          </a:xfrm>
        </p:spPr>
        <p:txBody>
          <a:bodyPr/>
          <a:lstStyle>
            <a:lvl1pPr marL="0" indent="0" algn="l">
              <a:buNone/>
              <a:defRPr sz="900">
                <a:solidFill>
                  <a:srgbClr val="CBCBCB"/>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sp>
        <p:nvSpPr>
          <p:cNvPr id="17" name="Marcador de texto 16">
            <a:extLst>
              <a:ext uri="{FF2B5EF4-FFF2-40B4-BE49-F238E27FC236}">
                <a16:creationId xmlns:a16="http://schemas.microsoft.com/office/drawing/2014/main" id="{8213E702-E6E5-42FD-B8E4-E27D02D23056}"/>
              </a:ext>
            </a:extLst>
          </p:cNvPr>
          <p:cNvSpPr>
            <a:spLocks noGrp="1"/>
          </p:cNvSpPr>
          <p:nvPr>
            <p:ph type="body" sz="quarter" idx="10"/>
          </p:nvPr>
        </p:nvSpPr>
        <p:spPr>
          <a:xfrm>
            <a:off x="1051560" y="805719"/>
            <a:ext cx="8217853" cy="303911"/>
          </a:xfrm>
        </p:spPr>
        <p:txBody>
          <a:bodyPr/>
          <a:lstStyle>
            <a:lvl1pPr algn="l">
              <a:buNone/>
              <a:defRPr sz="1600">
                <a:latin typeface="Cinzel Decorative" panose="00000500000000000000" pitchFamily="2" charset="0"/>
              </a:defRPr>
            </a:lvl1pPr>
          </a:lstStyle>
          <a:p>
            <a:pPr lvl="0"/>
            <a:endParaRPr lang="es-ES" dirty="0"/>
          </a:p>
        </p:txBody>
      </p:sp>
      <p:cxnSp>
        <p:nvCxnSpPr>
          <p:cNvPr id="26" name="Conector recto 25">
            <a:extLst>
              <a:ext uri="{FF2B5EF4-FFF2-40B4-BE49-F238E27FC236}">
                <a16:creationId xmlns:a16="http://schemas.microsoft.com/office/drawing/2014/main" id="{3628E80D-DE1A-4ACE-B60B-799ED7BDC53B}"/>
              </a:ext>
            </a:extLst>
          </p:cNvPr>
          <p:cNvCxnSpPr>
            <a:cxnSpLocks/>
            <a:endCxn id="25" idx="2"/>
          </p:cNvCxnSpPr>
          <p:nvPr userDrawn="1"/>
        </p:nvCxnSpPr>
        <p:spPr>
          <a:xfrm flipH="1">
            <a:off x="973954" y="756337"/>
            <a:ext cx="7502" cy="781518"/>
          </a:xfrm>
          <a:prstGeom prst="line">
            <a:avLst/>
          </a:prstGeom>
          <a:ln>
            <a:solidFill>
              <a:srgbClr val="D79740"/>
            </a:solidFill>
          </a:ln>
        </p:spPr>
        <p:style>
          <a:lnRef idx="1">
            <a:schemeClr val="accent1"/>
          </a:lnRef>
          <a:fillRef idx="0">
            <a:schemeClr val="accent1"/>
          </a:fillRef>
          <a:effectRef idx="0">
            <a:schemeClr val="accent1"/>
          </a:effectRef>
          <a:fontRef idx="minor">
            <a:schemeClr val="tx1"/>
          </a:fontRef>
        </p:style>
      </p:cxnSp>
      <p:sp>
        <p:nvSpPr>
          <p:cNvPr id="11" name="Marcador de texto 4">
            <a:extLst>
              <a:ext uri="{FF2B5EF4-FFF2-40B4-BE49-F238E27FC236}">
                <a16:creationId xmlns:a16="http://schemas.microsoft.com/office/drawing/2014/main" id="{79118BC1-D241-4FA2-BAF4-0961C8D2CAC8}"/>
              </a:ext>
            </a:extLst>
          </p:cNvPr>
          <p:cNvSpPr>
            <a:spLocks noGrp="1"/>
          </p:cNvSpPr>
          <p:nvPr>
            <p:ph type="body" sz="quarter" idx="13"/>
          </p:nvPr>
        </p:nvSpPr>
        <p:spPr>
          <a:xfrm>
            <a:off x="5202262" y="1186801"/>
            <a:ext cx="4066706" cy="998351"/>
          </a:xfrm>
        </p:spPr>
        <p:txBody>
          <a:bodyPr/>
          <a:lstStyle/>
          <a:p>
            <a:pPr lvl="0"/>
            <a:endParaRPr lang="es-ES" dirty="0"/>
          </a:p>
        </p:txBody>
      </p:sp>
    </p:spTree>
    <p:extLst>
      <p:ext uri="{BB962C8B-B14F-4D97-AF65-F5344CB8AC3E}">
        <p14:creationId xmlns:p14="http://schemas.microsoft.com/office/powerpoint/2010/main" val="280353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Diapositiva de título">
    <p:spTree>
      <p:nvGrpSpPr>
        <p:cNvPr id="1" name=""/>
        <p:cNvGrpSpPr/>
        <p:nvPr/>
      </p:nvGrpSpPr>
      <p:grpSpPr>
        <a:xfrm>
          <a:off x="0" y="0"/>
          <a:ext cx="0" cy="0"/>
          <a:chOff x="0" y="0"/>
          <a:chExt cx="0" cy="0"/>
        </a:xfrm>
      </p:grpSpPr>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6" name="Marcador de posición de imagen 2">
            <a:extLst>
              <a:ext uri="{FF2B5EF4-FFF2-40B4-BE49-F238E27FC236}">
                <a16:creationId xmlns:a16="http://schemas.microsoft.com/office/drawing/2014/main" id="{CE7FE7F3-3449-4685-9C85-AE7725D8F073}"/>
              </a:ext>
            </a:extLst>
          </p:cNvPr>
          <p:cNvSpPr>
            <a:spLocks noGrp="1"/>
          </p:cNvSpPr>
          <p:nvPr>
            <p:ph type="pic" sz="quarter" idx="19"/>
          </p:nvPr>
        </p:nvSpPr>
        <p:spPr>
          <a:xfrm>
            <a:off x="1277772" y="1403820"/>
            <a:ext cx="2671928" cy="2030068"/>
          </a:xfrm>
        </p:spPr>
        <p:txBody>
          <a:bodyPr/>
          <a:lstStyle/>
          <a:p>
            <a:endParaRPr lang="es-ES"/>
          </a:p>
        </p:txBody>
      </p:sp>
      <p:sp>
        <p:nvSpPr>
          <p:cNvPr id="19" name="Marcador de posición de imagen 2">
            <a:extLst>
              <a:ext uri="{FF2B5EF4-FFF2-40B4-BE49-F238E27FC236}">
                <a16:creationId xmlns:a16="http://schemas.microsoft.com/office/drawing/2014/main" id="{5C8484D5-D71C-4783-854F-1D08351403B3}"/>
              </a:ext>
            </a:extLst>
          </p:cNvPr>
          <p:cNvSpPr>
            <a:spLocks noGrp="1"/>
          </p:cNvSpPr>
          <p:nvPr>
            <p:ph type="pic" sz="quarter" idx="21"/>
          </p:nvPr>
        </p:nvSpPr>
        <p:spPr>
          <a:xfrm>
            <a:off x="4757738" y="1398932"/>
            <a:ext cx="2671928" cy="2030068"/>
          </a:xfrm>
        </p:spPr>
        <p:txBody>
          <a:bodyPr/>
          <a:lstStyle/>
          <a:p>
            <a:endParaRPr lang="es-ES"/>
          </a:p>
        </p:txBody>
      </p:sp>
      <p:sp>
        <p:nvSpPr>
          <p:cNvPr id="20" name="Marcador de posición de imagen 2">
            <a:extLst>
              <a:ext uri="{FF2B5EF4-FFF2-40B4-BE49-F238E27FC236}">
                <a16:creationId xmlns:a16="http://schemas.microsoft.com/office/drawing/2014/main" id="{91B15A2E-9AA1-444F-BE76-8360C11B7FD2}"/>
              </a:ext>
            </a:extLst>
          </p:cNvPr>
          <p:cNvSpPr>
            <a:spLocks noGrp="1"/>
          </p:cNvSpPr>
          <p:nvPr>
            <p:ph type="pic" sz="quarter" idx="22"/>
          </p:nvPr>
        </p:nvSpPr>
        <p:spPr>
          <a:xfrm>
            <a:off x="8236713" y="1398932"/>
            <a:ext cx="2671928" cy="2030068"/>
          </a:xfrm>
        </p:spPr>
        <p:txBody>
          <a:bodyPr/>
          <a:lstStyle/>
          <a:p>
            <a:endParaRPr lang="es-ES"/>
          </a:p>
        </p:txBody>
      </p:sp>
      <p:sp>
        <p:nvSpPr>
          <p:cNvPr id="21" name="Marcador de posición de imagen 2">
            <a:extLst>
              <a:ext uri="{FF2B5EF4-FFF2-40B4-BE49-F238E27FC236}">
                <a16:creationId xmlns:a16="http://schemas.microsoft.com/office/drawing/2014/main" id="{0AA0166D-926B-4A78-B817-A98DFA8C5397}"/>
              </a:ext>
            </a:extLst>
          </p:cNvPr>
          <p:cNvSpPr>
            <a:spLocks noGrp="1"/>
          </p:cNvSpPr>
          <p:nvPr>
            <p:ph type="pic" sz="quarter" idx="23"/>
          </p:nvPr>
        </p:nvSpPr>
        <p:spPr>
          <a:xfrm>
            <a:off x="1277772" y="4268841"/>
            <a:ext cx="2671928" cy="2030068"/>
          </a:xfrm>
        </p:spPr>
        <p:txBody>
          <a:bodyPr/>
          <a:lstStyle/>
          <a:p>
            <a:endParaRPr lang="es-ES"/>
          </a:p>
        </p:txBody>
      </p:sp>
      <p:sp>
        <p:nvSpPr>
          <p:cNvPr id="22" name="Marcador de posición de imagen 2">
            <a:extLst>
              <a:ext uri="{FF2B5EF4-FFF2-40B4-BE49-F238E27FC236}">
                <a16:creationId xmlns:a16="http://schemas.microsoft.com/office/drawing/2014/main" id="{A9259E91-2FF1-4F9D-B678-DC151E907EE9}"/>
              </a:ext>
            </a:extLst>
          </p:cNvPr>
          <p:cNvSpPr>
            <a:spLocks noGrp="1"/>
          </p:cNvSpPr>
          <p:nvPr>
            <p:ph type="pic" sz="quarter" idx="24"/>
          </p:nvPr>
        </p:nvSpPr>
        <p:spPr>
          <a:xfrm>
            <a:off x="4757738" y="4263953"/>
            <a:ext cx="2671928" cy="2030068"/>
          </a:xfrm>
        </p:spPr>
        <p:txBody>
          <a:bodyPr/>
          <a:lstStyle/>
          <a:p>
            <a:endParaRPr lang="es-ES"/>
          </a:p>
        </p:txBody>
      </p:sp>
      <p:sp>
        <p:nvSpPr>
          <p:cNvPr id="23" name="Marcador de posición de imagen 2">
            <a:extLst>
              <a:ext uri="{FF2B5EF4-FFF2-40B4-BE49-F238E27FC236}">
                <a16:creationId xmlns:a16="http://schemas.microsoft.com/office/drawing/2014/main" id="{0E06AF09-DEE0-4577-9651-5B69FF0DBA13}"/>
              </a:ext>
            </a:extLst>
          </p:cNvPr>
          <p:cNvSpPr>
            <a:spLocks noGrp="1"/>
          </p:cNvSpPr>
          <p:nvPr>
            <p:ph type="pic" sz="quarter" idx="25"/>
          </p:nvPr>
        </p:nvSpPr>
        <p:spPr>
          <a:xfrm>
            <a:off x="8236713" y="4263953"/>
            <a:ext cx="2671928" cy="2030068"/>
          </a:xfrm>
        </p:spPr>
        <p:txBody>
          <a:bodyPr/>
          <a:lstStyle/>
          <a:p>
            <a:endParaRPr lang="es-ES"/>
          </a:p>
        </p:txBody>
      </p:sp>
      <p:sp>
        <p:nvSpPr>
          <p:cNvPr id="5" name="Marcador de texto 4">
            <a:extLst>
              <a:ext uri="{FF2B5EF4-FFF2-40B4-BE49-F238E27FC236}">
                <a16:creationId xmlns:a16="http://schemas.microsoft.com/office/drawing/2014/main" id="{40D1BE65-6E04-4460-89A9-70D1ECF42417}"/>
              </a:ext>
            </a:extLst>
          </p:cNvPr>
          <p:cNvSpPr>
            <a:spLocks noGrp="1"/>
          </p:cNvSpPr>
          <p:nvPr>
            <p:ph type="body" sz="quarter" idx="26"/>
          </p:nvPr>
        </p:nvSpPr>
        <p:spPr>
          <a:xfrm>
            <a:off x="4757738" y="3536777"/>
            <a:ext cx="2671762" cy="317500"/>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3" name="Marcador de texto 4">
            <a:extLst>
              <a:ext uri="{FF2B5EF4-FFF2-40B4-BE49-F238E27FC236}">
                <a16:creationId xmlns:a16="http://schemas.microsoft.com/office/drawing/2014/main" id="{16B211A5-5A97-4832-9E65-79C4494E6C67}"/>
              </a:ext>
            </a:extLst>
          </p:cNvPr>
          <p:cNvSpPr>
            <a:spLocks noGrp="1"/>
          </p:cNvSpPr>
          <p:nvPr>
            <p:ph type="body" sz="quarter" idx="27"/>
          </p:nvPr>
        </p:nvSpPr>
        <p:spPr>
          <a:xfrm>
            <a:off x="8236879" y="3525133"/>
            <a:ext cx="2671762" cy="317500"/>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4" name="Marcador de texto 4">
            <a:extLst>
              <a:ext uri="{FF2B5EF4-FFF2-40B4-BE49-F238E27FC236}">
                <a16:creationId xmlns:a16="http://schemas.microsoft.com/office/drawing/2014/main" id="{A90B8519-1D5D-4B53-9C27-A8EB0574EBC6}"/>
              </a:ext>
            </a:extLst>
          </p:cNvPr>
          <p:cNvSpPr>
            <a:spLocks noGrp="1"/>
          </p:cNvSpPr>
          <p:nvPr>
            <p:ph type="body" sz="quarter" idx="28"/>
          </p:nvPr>
        </p:nvSpPr>
        <p:spPr>
          <a:xfrm>
            <a:off x="4757572" y="6400599"/>
            <a:ext cx="2671762" cy="317500"/>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5" name="Marcador de texto 4">
            <a:extLst>
              <a:ext uri="{FF2B5EF4-FFF2-40B4-BE49-F238E27FC236}">
                <a16:creationId xmlns:a16="http://schemas.microsoft.com/office/drawing/2014/main" id="{792B7121-8C3C-461E-9DBF-1AFC269B85F7}"/>
              </a:ext>
            </a:extLst>
          </p:cNvPr>
          <p:cNvSpPr>
            <a:spLocks noGrp="1"/>
          </p:cNvSpPr>
          <p:nvPr>
            <p:ph type="body" sz="quarter" idx="29"/>
          </p:nvPr>
        </p:nvSpPr>
        <p:spPr>
          <a:xfrm>
            <a:off x="8236713" y="6388955"/>
            <a:ext cx="2671762" cy="317500"/>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6" name="Marcador de texto 4">
            <a:extLst>
              <a:ext uri="{FF2B5EF4-FFF2-40B4-BE49-F238E27FC236}">
                <a16:creationId xmlns:a16="http://schemas.microsoft.com/office/drawing/2014/main" id="{6F36CF45-9AD1-40B4-8316-29127A8B2270}"/>
              </a:ext>
            </a:extLst>
          </p:cNvPr>
          <p:cNvSpPr>
            <a:spLocks noGrp="1"/>
          </p:cNvSpPr>
          <p:nvPr>
            <p:ph type="body" sz="quarter" idx="30"/>
          </p:nvPr>
        </p:nvSpPr>
        <p:spPr>
          <a:xfrm>
            <a:off x="1277938" y="3519314"/>
            <a:ext cx="2671762" cy="317500"/>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7" name="Marcador de texto 4">
            <a:extLst>
              <a:ext uri="{FF2B5EF4-FFF2-40B4-BE49-F238E27FC236}">
                <a16:creationId xmlns:a16="http://schemas.microsoft.com/office/drawing/2014/main" id="{EA2D978A-29AD-488B-AE30-A4320D31FA2E}"/>
              </a:ext>
            </a:extLst>
          </p:cNvPr>
          <p:cNvSpPr>
            <a:spLocks noGrp="1"/>
          </p:cNvSpPr>
          <p:nvPr>
            <p:ph type="body" sz="quarter" idx="31"/>
          </p:nvPr>
        </p:nvSpPr>
        <p:spPr>
          <a:xfrm>
            <a:off x="1277772" y="6383136"/>
            <a:ext cx="2671762" cy="317500"/>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8" name="Marcador de texto 16">
            <a:extLst>
              <a:ext uri="{FF2B5EF4-FFF2-40B4-BE49-F238E27FC236}">
                <a16:creationId xmlns:a16="http://schemas.microsoft.com/office/drawing/2014/main" id="{3E10312A-348C-47FB-98C8-A48CAECDA2E7}"/>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spTree>
    <p:extLst>
      <p:ext uri="{BB962C8B-B14F-4D97-AF65-F5344CB8AC3E}">
        <p14:creationId xmlns:p14="http://schemas.microsoft.com/office/powerpoint/2010/main" val="4050133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Diapositiva de título">
    <p:spTree>
      <p:nvGrpSpPr>
        <p:cNvPr id="1" name=""/>
        <p:cNvGrpSpPr/>
        <p:nvPr/>
      </p:nvGrpSpPr>
      <p:grpSpPr>
        <a:xfrm>
          <a:off x="0" y="0"/>
          <a:ext cx="0" cy="0"/>
          <a:chOff x="0" y="0"/>
          <a:chExt cx="0" cy="0"/>
        </a:xfrm>
      </p:grpSpPr>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6" name="Marcador de posición de imagen 2">
            <a:extLst>
              <a:ext uri="{FF2B5EF4-FFF2-40B4-BE49-F238E27FC236}">
                <a16:creationId xmlns:a16="http://schemas.microsoft.com/office/drawing/2014/main" id="{CE7FE7F3-3449-4685-9C85-AE7725D8F073}"/>
              </a:ext>
            </a:extLst>
          </p:cNvPr>
          <p:cNvSpPr>
            <a:spLocks noGrp="1"/>
          </p:cNvSpPr>
          <p:nvPr>
            <p:ph type="pic" sz="quarter" idx="19"/>
          </p:nvPr>
        </p:nvSpPr>
        <p:spPr>
          <a:xfrm>
            <a:off x="2715093" y="1289520"/>
            <a:ext cx="2671928" cy="2030068"/>
          </a:xfrm>
        </p:spPr>
        <p:txBody>
          <a:bodyPr/>
          <a:lstStyle/>
          <a:p>
            <a:endParaRPr lang="es-ES" dirty="0"/>
          </a:p>
        </p:txBody>
      </p:sp>
      <p:sp>
        <p:nvSpPr>
          <p:cNvPr id="19" name="Marcador de posición de imagen 2">
            <a:extLst>
              <a:ext uri="{FF2B5EF4-FFF2-40B4-BE49-F238E27FC236}">
                <a16:creationId xmlns:a16="http://schemas.microsoft.com/office/drawing/2014/main" id="{5C8484D5-D71C-4783-854F-1D08351403B3}"/>
              </a:ext>
            </a:extLst>
          </p:cNvPr>
          <p:cNvSpPr>
            <a:spLocks noGrp="1"/>
          </p:cNvSpPr>
          <p:nvPr>
            <p:ph type="pic" sz="quarter" idx="21"/>
          </p:nvPr>
        </p:nvSpPr>
        <p:spPr>
          <a:xfrm>
            <a:off x="5646651" y="1284631"/>
            <a:ext cx="5493789" cy="4174052"/>
          </a:xfrm>
        </p:spPr>
        <p:txBody>
          <a:bodyPr/>
          <a:lstStyle/>
          <a:p>
            <a:endParaRPr lang="es-ES" dirty="0"/>
          </a:p>
        </p:txBody>
      </p:sp>
      <p:sp>
        <p:nvSpPr>
          <p:cNvPr id="21" name="Marcador de posición de imagen 2">
            <a:extLst>
              <a:ext uri="{FF2B5EF4-FFF2-40B4-BE49-F238E27FC236}">
                <a16:creationId xmlns:a16="http://schemas.microsoft.com/office/drawing/2014/main" id="{0AA0166D-926B-4A78-B817-A98DFA8C5397}"/>
              </a:ext>
            </a:extLst>
          </p:cNvPr>
          <p:cNvSpPr>
            <a:spLocks noGrp="1"/>
          </p:cNvSpPr>
          <p:nvPr>
            <p:ph type="pic" sz="quarter" idx="23"/>
          </p:nvPr>
        </p:nvSpPr>
        <p:spPr>
          <a:xfrm>
            <a:off x="1053940" y="3527037"/>
            <a:ext cx="4333081" cy="1908564"/>
          </a:xfrm>
        </p:spPr>
        <p:txBody>
          <a:bodyPr/>
          <a:lstStyle/>
          <a:p>
            <a:endParaRPr lang="es-ES" dirty="0"/>
          </a:p>
        </p:txBody>
      </p:sp>
      <p:sp>
        <p:nvSpPr>
          <p:cNvPr id="5" name="Marcador de texto 4">
            <a:extLst>
              <a:ext uri="{FF2B5EF4-FFF2-40B4-BE49-F238E27FC236}">
                <a16:creationId xmlns:a16="http://schemas.microsoft.com/office/drawing/2014/main" id="{40D1BE65-6E04-4460-89A9-70D1ECF42417}"/>
              </a:ext>
            </a:extLst>
          </p:cNvPr>
          <p:cNvSpPr>
            <a:spLocks noGrp="1"/>
          </p:cNvSpPr>
          <p:nvPr>
            <p:ph type="body" sz="quarter" idx="26"/>
          </p:nvPr>
        </p:nvSpPr>
        <p:spPr>
          <a:xfrm>
            <a:off x="5646651" y="5557105"/>
            <a:ext cx="5493789" cy="670383"/>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6" name="Marcador de texto 4">
            <a:extLst>
              <a:ext uri="{FF2B5EF4-FFF2-40B4-BE49-F238E27FC236}">
                <a16:creationId xmlns:a16="http://schemas.microsoft.com/office/drawing/2014/main" id="{6F36CF45-9AD1-40B4-8316-29127A8B2270}"/>
              </a:ext>
            </a:extLst>
          </p:cNvPr>
          <p:cNvSpPr>
            <a:spLocks noGrp="1"/>
          </p:cNvSpPr>
          <p:nvPr>
            <p:ph type="body" sz="quarter" idx="30"/>
          </p:nvPr>
        </p:nvSpPr>
        <p:spPr>
          <a:xfrm>
            <a:off x="1053940" y="1284631"/>
            <a:ext cx="1497244" cy="2030068"/>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7" name="Marcador de texto 4">
            <a:extLst>
              <a:ext uri="{FF2B5EF4-FFF2-40B4-BE49-F238E27FC236}">
                <a16:creationId xmlns:a16="http://schemas.microsoft.com/office/drawing/2014/main" id="{EA2D978A-29AD-488B-AE30-A4320D31FA2E}"/>
              </a:ext>
            </a:extLst>
          </p:cNvPr>
          <p:cNvSpPr>
            <a:spLocks noGrp="1"/>
          </p:cNvSpPr>
          <p:nvPr>
            <p:ph type="body" sz="quarter" idx="31"/>
          </p:nvPr>
        </p:nvSpPr>
        <p:spPr>
          <a:xfrm>
            <a:off x="1008963" y="5557105"/>
            <a:ext cx="4378058" cy="670383"/>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8" name="Marcador de texto 16">
            <a:extLst>
              <a:ext uri="{FF2B5EF4-FFF2-40B4-BE49-F238E27FC236}">
                <a16:creationId xmlns:a16="http://schemas.microsoft.com/office/drawing/2014/main" id="{3E10312A-348C-47FB-98C8-A48CAECDA2E7}"/>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spTree>
    <p:extLst>
      <p:ext uri="{BB962C8B-B14F-4D97-AF65-F5344CB8AC3E}">
        <p14:creationId xmlns:p14="http://schemas.microsoft.com/office/powerpoint/2010/main" val="3747734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Diapositiva de título">
    <p:spTree>
      <p:nvGrpSpPr>
        <p:cNvPr id="1" name=""/>
        <p:cNvGrpSpPr/>
        <p:nvPr/>
      </p:nvGrpSpPr>
      <p:grpSpPr>
        <a:xfrm>
          <a:off x="0" y="0"/>
          <a:ext cx="0" cy="0"/>
          <a:chOff x="0" y="0"/>
          <a:chExt cx="0" cy="0"/>
        </a:xfrm>
      </p:grpSpPr>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6" name="Marcador de posición de imagen 2">
            <a:extLst>
              <a:ext uri="{FF2B5EF4-FFF2-40B4-BE49-F238E27FC236}">
                <a16:creationId xmlns:a16="http://schemas.microsoft.com/office/drawing/2014/main" id="{CE7FE7F3-3449-4685-9C85-AE7725D8F073}"/>
              </a:ext>
            </a:extLst>
          </p:cNvPr>
          <p:cNvSpPr>
            <a:spLocks noGrp="1"/>
          </p:cNvSpPr>
          <p:nvPr>
            <p:ph type="pic" sz="quarter" idx="19"/>
          </p:nvPr>
        </p:nvSpPr>
        <p:spPr>
          <a:xfrm>
            <a:off x="6362701" y="1394688"/>
            <a:ext cx="4777740" cy="3630015"/>
          </a:xfrm>
        </p:spPr>
        <p:txBody>
          <a:bodyPr/>
          <a:lstStyle/>
          <a:p>
            <a:endParaRPr lang="es-ES" dirty="0"/>
          </a:p>
        </p:txBody>
      </p:sp>
      <p:sp>
        <p:nvSpPr>
          <p:cNvPr id="38" name="Marcador de texto 16">
            <a:extLst>
              <a:ext uri="{FF2B5EF4-FFF2-40B4-BE49-F238E27FC236}">
                <a16:creationId xmlns:a16="http://schemas.microsoft.com/office/drawing/2014/main" id="{3E10312A-348C-47FB-98C8-A48CAECDA2E7}"/>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sp>
        <p:nvSpPr>
          <p:cNvPr id="11" name="Marcador de posición de imagen 2">
            <a:extLst>
              <a:ext uri="{FF2B5EF4-FFF2-40B4-BE49-F238E27FC236}">
                <a16:creationId xmlns:a16="http://schemas.microsoft.com/office/drawing/2014/main" id="{1465E144-6213-49CD-975D-E89B59A37B50}"/>
              </a:ext>
            </a:extLst>
          </p:cNvPr>
          <p:cNvSpPr>
            <a:spLocks noGrp="1"/>
          </p:cNvSpPr>
          <p:nvPr>
            <p:ph type="pic" sz="quarter" idx="32"/>
          </p:nvPr>
        </p:nvSpPr>
        <p:spPr>
          <a:xfrm>
            <a:off x="1062854" y="1394689"/>
            <a:ext cx="4777740" cy="3630014"/>
          </a:xfrm>
        </p:spPr>
        <p:txBody>
          <a:bodyPr/>
          <a:lstStyle/>
          <a:p>
            <a:endParaRPr lang="es-ES" dirty="0"/>
          </a:p>
        </p:txBody>
      </p:sp>
      <p:sp>
        <p:nvSpPr>
          <p:cNvPr id="14" name="Marcador de texto 4">
            <a:extLst>
              <a:ext uri="{FF2B5EF4-FFF2-40B4-BE49-F238E27FC236}">
                <a16:creationId xmlns:a16="http://schemas.microsoft.com/office/drawing/2014/main" id="{ADC525DC-C8EB-4CAC-8EA5-D0C3B4809D45}"/>
              </a:ext>
            </a:extLst>
          </p:cNvPr>
          <p:cNvSpPr>
            <a:spLocks noGrp="1"/>
          </p:cNvSpPr>
          <p:nvPr>
            <p:ph type="body" sz="quarter" idx="26"/>
          </p:nvPr>
        </p:nvSpPr>
        <p:spPr>
          <a:xfrm>
            <a:off x="973954" y="5266042"/>
            <a:ext cx="10166486" cy="786239"/>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Tree>
    <p:extLst>
      <p:ext uri="{BB962C8B-B14F-4D97-AF65-F5344CB8AC3E}">
        <p14:creationId xmlns:p14="http://schemas.microsoft.com/office/powerpoint/2010/main" val="3992808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Diapositiva de título">
    <p:spTree>
      <p:nvGrpSpPr>
        <p:cNvPr id="1" name=""/>
        <p:cNvGrpSpPr/>
        <p:nvPr/>
      </p:nvGrpSpPr>
      <p:grpSpPr>
        <a:xfrm>
          <a:off x="0" y="0"/>
          <a:ext cx="0" cy="0"/>
          <a:chOff x="0" y="0"/>
          <a:chExt cx="0" cy="0"/>
        </a:xfrm>
      </p:grpSpPr>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6" name="Marcador de posición de imagen 2">
            <a:extLst>
              <a:ext uri="{FF2B5EF4-FFF2-40B4-BE49-F238E27FC236}">
                <a16:creationId xmlns:a16="http://schemas.microsoft.com/office/drawing/2014/main" id="{CE7FE7F3-3449-4685-9C85-AE7725D8F073}"/>
              </a:ext>
            </a:extLst>
          </p:cNvPr>
          <p:cNvSpPr>
            <a:spLocks noGrp="1"/>
          </p:cNvSpPr>
          <p:nvPr>
            <p:ph type="pic" sz="quarter" idx="19"/>
          </p:nvPr>
        </p:nvSpPr>
        <p:spPr>
          <a:xfrm>
            <a:off x="8604316" y="1398932"/>
            <a:ext cx="2536122" cy="1926886"/>
          </a:xfrm>
        </p:spPr>
        <p:txBody>
          <a:bodyPr/>
          <a:lstStyle/>
          <a:p>
            <a:endParaRPr lang="es-ES" dirty="0"/>
          </a:p>
        </p:txBody>
      </p:sp>
      <p:sp>
        <p:nvSpPr>
          <p:cNvPr id="19" name="Marcador de posición de imagen 2">
            <a:extLst>
              <a:ext uri="{FF2B5EF4-FFF2-40B4-BE49-F238E27FC236}">
                <a16:creationId xmlns:a16="http://schemas.microsoft.com/office/drawing/2014/main" id="{5C8484D5-D71C-4783-854F-1D08351403B3}"/>
              </a:ext>
            </a:extLst>
          </p:cNvPr>
          <p:cNvSpPr>
            <a:spLocks noGrp="1"/>
          </p:cNvSpPr>
          <p:nvPr>
            <p:ph type="pic" sz="quarter" idx="21"/>
          </p:nvPr>
        </p:nvSpPr>
        <p:spPr>
          <a:xfrm>
            <a:off x="1051560" y="1398931"/>
            <a:ext cx="5394798" cy="4098841"/>
          </a:xfrm>
        </p:spPr>
        <p:txBody>
          <a:bodyPr/>
          <a:lstStyle/>
          <a:p>
            <a:endParaRPr lang="es-ES" dirty="0"/>
          </a:p>
        </p:txBody>
      </p:sp>
      <p:sp>
        <p:nvSpPr>
          <p:cNvPr id="21" name="Marcador de posición de imagen 2">
            <a:extLst>
              <a:ext uri="{FF2B5EF4-FFF2-40B4-BE49-F238E27FC236}">
                <a16:creationId xmlns:a16="http://schemas.microsoft.com/office/drawing/2014/main" id="{0AA0166D-926B-4A78-B817-A98DFA8C5397}"/>
              </a:ext>
            </a:extLst>
          </p:cNvPr>
          <p:cNvSpPr>
            <a:spLocks noGrp="1"/>
          </p:cNvSpPr>
          <p:nvPr>
            <p:ph type="pic" sz="quarter" idx="23"/>
          </p:nvPr>
        </p:nvSpPr>
        <p:spPr>
          <a:xfrm>
            <a:off x="6828812" y="3467703"/>
            <a:ext cx="4311627" cy="2030068"/>
          </a:xfrm>
        </p:spPr>
        <p:txBody>
          <a:bodyPr/>
          <a:lstStyle/>
          <a:p>
            <a:endParaRPr lang="es-ES" dirty="0"/>
          </a:p>
        </p:txBody>
      </p:sp>
      <p:sp>
        <p:nvSpPr>
          <p:cNvPr id="5" name="Marcador de texto 4">
            <a:extLst>
              <a:ext uri="{FF2B5EF4-FFF2-40B4-BE49-F238E27FC236}">
                <a16:creationId xmlns:a16="http://schemas.microsoft.com/office/drawing/2014/main" id="{40D1BE65-6E04-4460-89A9-70D1ECF42417}"/>
              </a:ext>
            </a:extLst>
          </p:cNvPr>
          <p:cNvSpPr>
            <a:spLocks noGrp="1"/>
          </p:cNvSpPr>
          <p:nvPr>
            <p:ph type="body" sz="quarter" idx="26"/>
          </p:nvPr>
        </p:nvSpPr>
        <p:spPr>
          <a:xfrm>
            <a:off x="1051558" y="5669945"/>
            <a:ext cx="5394799" cy="630540"/>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6" name="Marcador de texto 4">
            <a:extLst>
              <a:ext uri="{FF2B5EF4-FFF2-40B4-BE49-F238E27FC236}">
                <a16:creationId xmlns:a16="http://schemas.microsoft.com/office/drawing/2014/main" id="{6F36CF45-9AD1-40B4-8316-29127A8B2270}"/>
              </a:ext>
            </a:extLst>
          </p:cNvPr>
          <p:cNvSpPr>
            <a:spLocks noGrp="1"/>
          </p:cNvSpPr>
          <p:nvPr>
            <p:ph type="body" sz="quarter" idx="30"/>
          </p:nvPr>
        </p:nvSpPr>
        <p:spPr>
          <a:xfrm>
            <a:off x="6828810" y="1398931"/>
            <a:ext cx="1654789" cy="1926886"/>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7" name="Marcador de texto 4">
            <a:extLst>
              <a:ext uri="{FF2B5EF4-FFF2-40B4-BE49-F238E27FC236}">
                <a16:creationId xmlns:a16="http://schemas.microsoft.com/office/drawing/2014/main" id="{EA2D978A-29AD-488B-AE30-A4320D31FA2E}"/>
              </a:ext>
            </a:extLst>
          </p:cNvPr>
          <p:cNvSpPr>
            <a:spLocks noGrp="1"/>
          </p:cNvSpPr>
          <p:nvPr>
            <p:ph type="body" sz="quarter" idx="31"/>
          </p:nvPr>
        </p:nvSpPr>
        <p:spPr>
          <a:xfrm>
            <a:off x="6828811" y="5669944"/>
            <a:ext cx="4311627" cy="630541"/>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8" name="Marcador de texto 16">
            <a:extLst>
              <a:ext uri="{FF2B5EF4-FFF2-40B4-BE49-F238E27FC236}">
                <a16:creationId xmlns:a16="http://schemas.microsoft.com/office/drawing/2014/main" id="{3E10312A-348C-47FB-98C8-A48CAECDA2E7}"/>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spTree>
    <p:extLst>
      <p:ext uri="{BB962C8B-B14F-4D97-AF65-F5344CB8AC3E}">
        <p14:creationId xmlns:p14="http://schemas.microsoft.com/office/powerpoint/2010/main" val="3124182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Diapositiva de título">
    <p:spTree>
      <p:nvGrpSpPr>
        <p:cNvPr id="1" name=""/>
        <p:cNvGrpSpPr/>
        <p:nvPr/>
      </p:nvGrpSpPr>
      <p:grpSpPr>
        <a:xfrm>
          <a:off x="0" y="0"/>
          <a:ext cx="0" cy="0"/>
          <a:chOff x="0" y="0"/>
          <a:chExt cx="0" cy="0"/>
        </a:xfrm>
      </p:grpSpPr>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9" name="Marcador de posición de imagen 2">
            <a:extLst>
              <a:ext uri="{FF2B5EF4-FFF2-40B4-BE49-F238E27FC236}">
                <a16:creationId xmlns:a16="http://schemas.microsoft.com/office/drawing/2014/main" id="{5C8484D5-D71C-4783-854F-1D08351403B3}"/>
              </a:ext>
            </a:extLst>
          </p:cNvPr>
          <p:cNvSpPr>
            <a:spLocks noGrp="1"/>
          </p:cNvSpPr>
          <p:nvPr>
            <p:ph type="pic" sz="quarter" idx="21"/>
          </p:nvPr>
        </p:nvSpPr>
        <p:spPr>
          <a:xfrm>
            <a:off x="1051560" y="1398932"/>
            <a:ext cx="7552756" cy="2389616"/>
          </a:xfrm>
        </p:spPr>
        <p:txBody>
          <a:bodyPr/>
          <a:lstStyle/>
          <a:p>
            <a:endParaRPr lang="es-ES" dirty="0"/>
          </a:p>
        </p:txBody>
      </p:sp>
      <p:sp>
        <p:nvSpPr>
          <p:cNvPr id="21" name="Marcador de posición de imagen 2">
            <a:extLst>
              <a:ext uri="{FF2B5EF4-FFF2-40B4-BE49-F238E27FC236}">
                <a16:creationId xmlns:a16="http://schemas.microsoft.com/office/drawing/2014/main" id="{0AA0166D-926B-4A78-B817-A98DFA8C5397}"/>
              </a:ext>
            </a:extLst>
          </p:cNvPr>
          <p:cNvSpPr>
            <a:spLocks noGrp="1"/>
          </p:cNvSpPr>
          <p:nvPr>
            <p:ph type="pic" sz="quarter" idx="23"/>
          </p:nvPr>
        </p:nvSpPr>
        <p:spPr>
          <a:xfrm>
            <a:off x="3873499" y="3975100"/>
            <a:ext cx="7266939" cy="2287395"/>
          </a:xfrm>
        </p:spPr>
        <p:txBody>
          <a:bodyPr/>
          <a:lstStyle/>
          <a:p>
            <a:endParaRPr lang="es-ES" dirty="0"/>
          </a:p>
        </p:txBody>
      </p:sp>
      <p:sp>
        <p:nvSpPr>
          <p:cNvPr id="5" name="Marcador de texto 4">
            <a:extLst>
              <a:ext uri="{FF2B5EF4-FFF2-40B4-BE49-F238E27FC236}">
                <a16:creationId xmlns:a16="http://schemas.microsoft.com/office/drawing/2014/main" id="{40D1BE65-6E04-4460-89A9-70D1ECF42417}"/>
              </a:ext>
            </a:extLst>
          </p:cNvPr>
          <p:cNvSpPr>
            <a:spLocks noGrp="1"/>
          </p:cNvSpPr>
          <p:nvPr>
            <p:ph type="body" sz="quarter" idx="26"/>
          </p:nvPr>
        </p:nvSpPr>
        <p:spPr>
          <a:xfrm>
            <a:off x="1051561" y="3975100"/>
            <a:ext cx="2656839" cy="630540"/>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
        <p:nvSpPr>
          <p:cNvPr id="38" name="Marcador de texto 16">
            <a:extLst>
              <a:ext uri="{FF2B5EF4-FFF2-40B4-BE49-F238E27FC236}">
                <a16:creationId xmlns:a16="http://schemas.microsoft.com/office/drawing/2014/main" id="{3E10312A-348C-47FB-98C8-A48CAECDA2E7}"/>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sp>
        <p:nvSpPr>
          <p:cNvPr id="11" name="Marcador de texto 4">
            <a:extLst>
              <a:ext uri="{FF2B5EF4-FFF2-40B4-BE49-F238E27FC236}">
                <a16:creationId xmlns:a16="http://schemas.microsoft.com/office/drawing/2014/main" id="{7B0230E2-495F-426D-9CFF-E083169214C6}"/>
              </a:ext>
            </a:extLst>
          </p:cNvPr>
          <p:cNvSpPr>
            <a:spLocks noGrp="1"/>
          </p:cNvSpPr>
          <p:nvPr>
            <p:ph type="body" sz="quarter" idx="27"/>
          </p:nvPr>
        </p:nvSpPr>
        <p:spPr>
          <a:xfrm>
            <a:off x="8773161" y="1398932"/>
            <a:ext cx="2367277" cy="630540"/>
          </a:xfrm>
        </p:spPr>
        <p:txBody>
          <a:bodyPr>
            <a:noAutofit/>
          </a:bodyPr>
          <a:lstStyle>
            <a:lvl1pPr algn="ctr">
              <a:defRPr sz="1300">
                <a:latin typeface="Roboto" pitchFamily="2" charset="0"/>
                <a:ea typeface="Roboto" pitchFamily="2" charset="0"/>
              </a:defRPr>
            </a:lvl1pPr>
          </a:lstStyle>
          <a:p>
            <a:pPr lvl="0"/>
            <a:r>
              <a:rPr lang="es-ES" dirty="0"/>
              <a:t>Haga clic para modificar los estilos de texto del patrón</a:t>
            </a:r>
          </a:p>
        </p:txBody>
      </p:sp>
    </p:spTree>
    <p:extLst>
      <p:ext uri="{BB962C8B-B14F-4D97-AF65-F5344CB8AC3E}">
        <p14:creationId xmlns:p14="http://schemas.microsoft.com/office/powerpoint/2010/main" val="338085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13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7" name="Marcador de posición de imagen 28">
            <a:extLst>
              <a:ext uri="{FF2B5EF4-FFF2-40B4-BE49-F238E27FC236}">
                <a16:creationId xmlns:a16="http://schemas.microsoft.com/office/drawing/2014/main" id="{B3795539-B3B9-4F98-B089-28487A17C401}"/>
              </a:ext>
            </a:extLst>
          </p:cNvPr>
          <p:cNvSpPr>
            <a:spLocks noGrp="1"/>
          </p:cNvSpPr>
          <p:nvPr>
            <p:ph type="pic" sz="quarter" idx="12"/>
          </p:nvPr>
        </p:nvSpPr>
        <p:spPr>
          <a:xfrm>
            <a:off x="0" y="1"/>
            <a:ext cx="12192000" cy="6858000"/>
          </a:xfrm>
        </p:spPr>
        <p:txBody>
          <a:bodyPr/>
          <a:lstStyle/>
          <a:p>
            <a:endParaRPr lang="es-ES"/>
          </a:p>
        </p:txBody>
      </p:sp>
      <p:sp>
        <p:nvSpPr>
          <p:cNvPr id="25" name="Marcador de texto 24">
            <a:extLst>
              <a:ext uri="{FF2B5EF4-FFF2-40B4-BE49-F238E27FC236}">
                <a16:creationId xmlns:a16="http://schemas.microsoft.com/office/drawing/2014/main" id="{52DA81B4-F9BE-4FBA-906B-6B8B2167912F}"/>
              </a:ext>
            </a:extLst>
          </p:cNvPr>
          <p:cNvSpPr>
            <a:spLocks noGrp="1"/>
          </p:cNvSpPr>
          <p:nvPr>
            <p:ph type="body" sz="quarter" idx="11" hasCustomPrompt="1"/>
          </p:nvPr>
        </p:nvSpPr>
        <p:spPr>
          <a:xfrm>
            <a:off x="314348" y="438409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2" name="Title 1"/>
          <p:cNvSpPr>
            <a:spLocks noGrp="1"/>
          </p:cNvSpPr>
          <p:nvPr>
            <p:ph type="ctrTitle"/>
          </p:nvPr>
        </p:nvSpPr>
        <p:spPr>
          <a:xfrm>
            <a:off x="838200" y="4718725"/>
            <a:ext cx="8430768"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1051559" y="5556921"/>
            <a:ext cx="4066706" cy="998352"/>
          </a:xfrm>
        </p:spPr>
        <p:txBody>
          <a:bodyPr/>
          <a:lstStyle>
            <a:lvl1pPr marL="0" indent="0" algn="l">
              <a:buNone/>
              <a:defRPr sz="900">
                <a:solidFill>
                  <a:srgbClr val="CBCBCB"/>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sp>
        <p:nvSpPr>
          <p:cNvPr id="17" name="Marcador de texto 16">
            <a:extLst>
              <a:ext uri="{FF2B5EF4-FFF2-40B4-BE49-F238E27FC236}">
                <a16:creationId xmlns:a16="http://schemas.microsoft.com/office/drawing/2014/main" id="{8213E702-E6E5-42FD-B8E4-E27D02D23056}"/>
              </a:ext>
            </a:extLst>
          </p:cNvPr>
          <p:cNvSpPr>
            <a:spLocks noGrp="1"/>
          </p:cNvSpPr>
          <p:nvPr>
            <p:ph type="body" sz="quarter" idx="10"/>
          </p:nvPr>
        </p:nvSpPr>
        <p:spPr>
          <a:xfrm>
            <a:off x="1051560" y="5175839"/>
            <a:ext cx="8217853" cy="303911"/>
          </a:xfrm>
        </p:spPr>
        <p:txBody>
          <a:bodyPr/>
          <a:lstStyle>
            <a:lvl1pPr algn="l">
              <a:buNone/>
              <a:defRPr sz="1600">
                <a:latin typeface="Cinzel Decorative" panose="00000500000000000000" pitchFamily="2" charset="0"/>
              </a:defRPr>
            </a:lvl1pPr>
          </a:lstStyle>
          <a:p>
            <a:pPr lvl="0"/>
            <a:endParaRPr lang="es-ES" dirty="0"/>
          </a:p>
        </p:txBody>
      </p:sp>
      <p:cxnSp>
        <p:nvCxnSpPr>
          <p:cNvPr id="26" name="Conector recto 25">
            <a:extLst>
              <a:ext uri="{FF2B5EF4-FFF2-40B4-BE49-F238E27FC236}">
                <a16:creationId xmlns:a16="http://schemas.microsoft.com/office/drawing/2014/main" id="{3628E80D-DE1A-4ACE-B60B-799ED7BDC53B}"/>
              </a:ext>
            </a:extLst>
          </p:cNvPr>
          <p:cNvCxnSpPr>
            <a:cxnSpLocks/>
            <a:endCxn id="25" idx="2"/>
          </p:cNvCxnSpPr>
          <p:nvPr userDrawn="1"/>
        </p:nvCxnSpPr>
        <p:spPr>
          <a:xfrm flipH="1">
            <a:off x="973954" y="5126457"/>
            <a:ext cx="7502" cy="781518"/>
          </a:xfrm>
          <a:prstGeom prst="line">
            <a:avLst/>
          </a:prstGeom>
          <a:ln>
            <a:solidFill>
              <a:srgbClr val="D79740"/>
            </a:solidFill>
          </a:ln>
        </p:spPr>
        <p:style>
          <a:lnRef idx="1">
            <a:schemeClr val="accent1"/>
          </a:lnRef>
          <a:fillRef idx="0">
            <a:schemeClr val="accent1"/>
          </a:fillRef>
          <a:effectRef idx="0">
            <a:schemeClr val="accent1"/>
          </a:effectRef>
          <a:fontRef idx="minor">
            <a:schemeClr val="tx1"/>
          </a:fontRef>
        </p:style>
      </p:cxnSp>
      <p:sp>
        <p:nvSpPr>
          <p:cNvPr id="9" name="Marcador de texto 4">
            <a:extLst>
              <a:ext uri="{FF2B5EF4-FFF2-40B4-BE49-F238E27FC236}">
                <a16:creationId xmlns:a16="http://schemas.microsoft.com/office/drawing/2014/main" id="{7AAEA00D-A363-4BD5-863C-7532CAF9685E}"/>
              </a:ext>
            </a:extLst>
          </p:cNvPr>
          <p:cNvSpPr>
            <a:spLocks noGrp="1"/>
          </p:cNvSpPr>
          <p:nvPr>
            <p:ph type="body" sz="quarter" idx="13"/>
          </p:nvPr>
        </p:nvSpPr>
        <p:spPr>
          <a:xfrm>
            <a:off x="5202262" y="5556922"/>
            <a:ext cx="4066706" cy="998351"/>
          </a:xfrm>
        </p:spPr>
        <p:txBody>
          <a:bodyPr/>
          <a:lstStyle/>
          <a:p>
            <a:pPr lvl="0"/>
            <a:endParaRPr lang="es-ES" dirty="0"/>
          </a:p>
        </p:txBody>
      </p:sp>
    </p:spTree>
    <p:extLst>
      <p:ext uri="{BB962C8B-B14F-4D97-AF65-F5344CB8AC3E}">
        <p14:creationId xmlns:p14="http://schemas.microsoft.com/office/powerpoint/2010/main" val="73652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sp>
        <p:nvSpPr>
          <p:cNvPr id="8" name="Marcador de posición de imagen 28">
            <a:extLst>
              <a:ext uri="{FF2B5EF4-FFF2-40B4-BE49-F238E27FC236}">
                <a16:creationId xmlns:a16="http://schemas.microsoft.com/office/drawing/2014/main" id="{E85A9FED-7AB7-41F1-9D24-CF7C8EBAE9D4}"/>
              </a:ext>
            </a:extLst>
          </p:cNvPr>
          <p:cNvSpPr>
            <a:spLocks noGrp="1"/>
          </p:cNvSpPr>
          <p:nvPr>
            <p:ph type="pic" sz="quarter" idx="12"/>
          </p:nvPr>
        </p:nvSpPr>
        <p:spPr>
          <a:xfrm>
            <a:off x="0" y="1537855"/>
            <a:ext cx="12192000" cy="5320146"/>
          </a:xfrm>
        </p:spPr>
        <p:txBody>
          <a:bodyPr/>
          <a:lstStyle/>
          <a:p>
            <a:endParaRPr lang="es-ES"/>
          </a:p>
        </p:txBody>
      </p:sp>
      <p:sp>
        <p:nvSpPr>
          <p:cNvPr id="25" name="Marcador de texto 24">
            <a:extLst>
              <a:ext uri="{FF2B5EF4-FFF2-40B4-BE49-F238E27FC236}">
                <a16:creationId xmlns:a16="http://schemas.microsoft.com/office/drawing/2014/main" id="{52DA81B4-F9BE-4FBA-906B-6B8B2167912F}"/>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3" name="Subtitle 2"/>
          <p:cNvSpPr>
            <a:spLocks noGrp="1"/>
          </p:cNvSpPr>
          <p:nvPr>
            <p:ph type="subTitle" idx="1"/>
          </p:nvPr>
        </p:nvSpPr>
        <p:spPr>
          <a:xfrm>
            <a:off x="4783304" y="348605"/>
            <a:ext cx="4066702" cy="998352"/>
          </a:xfrm>
        </p:spPr>
        <p:txBody>
          <a:bodyPr/>
          <a:lstStyle>
            <a:lvl1pPr marL="0" indent="0" algn="l">
              <a:buNone/>
              <a:defRPr sz="900">
                <a:solidFill>
                  <a:srgbClr val="CBCBCB"/>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cxnSp>
        <p:nvCxnSpPr>
          <p:cNvPr id="6" name="Conector recto 5">
            <a:extLst>
              <a:ext uri="{FF2B5EF4-FFF2-40B4-BE49-F238E27FC236}">
                <a16:creationId xmlns:a16="http://schemas.microsoft.com/office/drawing/2014/main" id="{940DC9C9-81F2-4007-8C3F-DE600463EB89}"/>
              </a:ext>
            </a:extLst>
          </p:cNvPr>
          <p:cNvCxnSpPr>
            <a:cxnSpLocks/>
          </p:cNvCxnSpPr>
          <p:nvPr userDrawn="1"/>
        </p:nvCxnSpPr>
        <p:spPr>
          <a:xfrm>
            <a:off x="4728122" y="348605"/>
            <a:ext cx="0" cy="998352"/>
          </a:xfrm>
          <a:prstGeom prst="line">
            <a:avLst/>
          </a:prstGeom>
          <a:ln>
            <a:solidFill>
              <a:srgbClr val="D79740"/>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69388F8-675F-4894-A3F7-F3A4C78DB20D}"/>
              </a:ext>
            </a:extLst>
          </p:cNvPr>
          <p:cNvSpPr>
            <a:spLocks noGrp="1"/>
          </p:cNvSpPr>
          <p:nvPr>
            <p:ph type="ctrTitle"/>
          </p:nvPr>
        </p:nvSpPr>
        <p:spPr>
          <a:xfrm>
            <a:off x="838200" y="348605"/>
            <a:ext cx="3822865" cy="654860"/>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a:t>
            </a:r>
            <a:endParaRPr lang="en-US" dirty="0"/>
          </a:p>
        </p:txBody>
      </p:sp>
    </p:spTree>
    <p:extLst>
      <p:ext uri="{BB962C8B-B14F-4D97-AF65-F5344CB8AC3E}">
        <p14:creationId xmlns:p14="http://schemas.microsoft.com/office/powerpoint/2010/main" val="126217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sp>
        <p:nvSpPr>
          <p:cNvPr id="25" name="Marcador de texto 24">
            <a:extLst>
              <a:ext uri="{FF2B5EF4-FFF2-40B4-BE49-F238E27FC236}">
                <a16:creationId xmlns:a16="http://schemas.microsoft.com/office/drawing/2014/main" id="{52DA81B4-F9BE-4FBA-906B-6B8B2167912F}"/>
              </a:ext>
            </a:extLst>
          </p:cNvPr>
          <p:cNvSpPr>
            <a:spLocks noGrp="1"/>
          </p:cNvSpPr>
          <p:nvPr>
            <p:ph type="body" sz="quarter" idx="11" hasCustomPrompt="1"/>
          </p:nvPr>
        </p:nvSpPr>
        <p:spPr>
          <a:xfrm>
            <a:off x="314348" y="5049114"/>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3" name="Subtitle 2"/>
          <p:cNvSpPr>
            <a:spLocks noGrp="1"/>
          </p:cNvSpPr>
          <p:nvPr>
            <p:ph type="subTitle" idx="1"/>
          </p:nvPr>
        </p:nvSpPr>
        <p:spPr>
          <a:xfrm>
            <a:off x="4783304" y="5383742"/>
            <a:ext cx="3733795" cy="998352"/>
          </a:xfrm>
        </p:spPr>
        <p:txBody>
          <a:bodyPr/>
          <a:lstStyle>
            <a:lvl1pPr marL="0" indent="0" algn="l">
              <a:buNone/>
              <a:defRPr sz="900">
                <a:solidFill>
                  <a:srgbClr val="CBCBCB"/>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cxnSp>
        <p:nvCxnSpPr>
          <p:cNvPr id="6" name="Conector recto 5">
            <a:extLst>
              <a:ext uri="{FF2B5EF4-FFF2-40B4-BE49-F238E27FC236}">
                <a16:creationId xmlns:a16="http://schemas.microsoft.com/office/drawing/2014/main" id="{940DC9C9-81F2-4007-8C3F-DE600463EB89}"/>
              </a:ext>
            </a:extLst>
          </p:cNvPr>
          <p:cNvCxnSpPr>
            <a:cxnSpLocks/>
          </p:cNvCxnSpPr>
          <p:nvPr userDrawn="1"/>
        </p:nvCxnSpPr>
        <p:spPr>
          <a:xfrm>
            <a:off x="4728122" y="5383742"/>
            <a:ext cx="0" cy="998352"/>
          </a:xfrm>
          <a:prstGeom prst="line">
            <a:avLst/>
          </a:prstGeom>
          <a:ln>
            <a:solidFill>
              <a:srgbClr val="D79740"/>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69388F8-675F-4894-A3F7-F3A4C78DB20D}"/>
              </a:ext>
            </a:extLst>
          </p:cNvPr>
          <p:cNvSpPr>
            <a:spLocks noGrp="1"/>
          </p:cNvSpPr>
          <p:nvPr>
            <p:ph type="ctrTitle"/>
          </p:nvPr>
        </p:nvSpPr>
        <p:spPr>
          <a:xfrm>
            <a:off x="838200" y="5383742"/>
            <a:ext cx="3822865" cy="654860"/>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a:t>
            </a:r>
            <a:endParaRPr lang="en-US" dirty="0"/>
          </a:p>
        </p:txBody>
      </p:sp>
      <p:sp>
        <p:nvSpPr>
          <p:cNvPr id="8" name="Marcador de posición de imagen 28">
            <a:extLst>
              <a:ext uri="{FF2B5EF4-FFF2-40B4-BE49-F238E27FC236}">
                <a16:creationId xmlns:a16="http://schemas.microsoft.com/office/drawing/2014/main" id="{D7E58A13-1003-4125-9678-015241A0438F}"/>
              </a:ext>
            </a:extLst>
          </p:cNvPr>
          <p:cNvSpPr>
            <a:spLocks noGrp="1"/>
          </p:cNvSpPr>
          <p:nvPr>
            <p:ph type="pic" sz="quarter" idx="12"/>
          </p:nvPr>
        </p:nvSpPr>
        <p:spPr>
          <a:xfrm>
            <a:off x="0" y="1"/>
            <a:ext cx="12192000" cy="5049113"/>
          </a:xfrm>
        </p:spPr>
        <p:txBody>
          <a:bodyPr/>
          <a:lstStyle/>
          <a:p>
            <a:endParaRPr lang="es-ES"/>
          </a:p>
        </p:txBody>
      </p:sp>
    </p:spTree>
    <p:extLst>
      <p:ext uri="{BB962C8B-B14F-4D97-AF65-F5344CB8AC3E}">
        <p14:creationId xmlns:p14="http://schemas.microsoft.com/office/powerpoint/2010/main" val="3789800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29BC3A8-0F2D-44D6-A7D8-27C4514C6627}"/>
              </a:ext>
            </a:extLst>
          </p:cNvPr>
          <p:cNvSpPr>
            <a:spLocks noGrp="1"/>
          </p:cNvSpPr>
          <p:nvPr>
            <p:ph type="subTitle" idx="1"/>
          </p:nvPr>
        </p:nvSpPr>
        <p:spPr>
          <a:xfrm>
            <a:off x="1051559" y="1186801"/>
            <a:ext cx="3126360" cy="4982429"/>
          </a:xfrm>
        </p:spPr>
        <p:txBody>
          <a:bodyPr/>
          <a:lstStyle>
            <a:lvl1pPr marL="0" indent="0" algn="l">
              <a:buNone/>
              <a:defRPr sz="900">
                <a:solidFill>
                  <a:srgbClr val="CBCBCB"/>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sp>
        <p:nvSpPr>
          <p:cNvPr id="8" name="Marcador de texto 4">
            <a:extLst>
              <a:ext uri="{FF2B5EF4-FFF2-40B4-BE49-F238E27FC236}">
                <a16:creationId xmlns:a16="http://schemas.microsoft.com/office/drawing/2014/main" id="{3DDB1797-94D2-40CE-86EE-95792E18D275}"/>
              </a:ext>
            </a:extLst>
          </p:cNvPr>
          <p:cNvSpPr>
            <a:spLocks noGrp="1"/>
          </p:cNvSpPr>
          <p:nvPr>
            <p:ph type="body" sz="quarter" idx="13"/>
          </p:nvPr>
        </p:nvSpPr>
        <p:spPr>
          <a:xfrm>
            <a:off x="4532820" y="1186802"/>
            <a:ext cx="3126360" cy="4982424"/>
          </a:xfrm>
        </p:spPr>
        <p:txBody>
          <a:bodyPr/>
          <a:lstStyle/>
          <a:p>
            <a:pPr lvl="0"/>
            <a:endParaRPr lang="es-ES" dirty="0"/>
          </a:p>
        </p:txBody>
      </p:sp>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2" name="Marcador de texto 16">
            <a:extLst>
              <a:ext uri="{FF2B5EF4-FFF2-40B4-BE49-F238E27FC236}">
                <a16:creationId xmlns:a16="http://schemas.microsoft.com/office/drawing/2014/main" id="{5AF3F142-3D39-4714-8B18-30973798AF0A}"/>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cxnSp>
        <p:nvCxnSpPr>
          <p:cNvPr id="13" name="Conector recto 12">
            <a:extLst>
              <a:ext uri="{FF2B5EF4-FFF2-40B4-BE49-F238E27FC236}">
                <a16:creationId xmlns:a16="http://schemas.microsoft.com/office/drawing/2014/main" id="{50CDDA73-3E3F-4EF8-B71E-C90F0E705807}"/>
              </a:ext>
            </a:extLst>
          </p:cNvPr>
          <p:cNvCxnSpPr>
            <a:cxnSpLocks/>
            <a:endCxn id="9" idx="2"/>
          </p:cNvCxnSpPr>
          <p:nvPr userDrawn="1"/>
        </p:nvCxnSpPr>
        <p:spPr>
          <a:xfrm flipH="1">
            <a:off x="973954" y="756337"/>
            <a:ext cx="7502" cy="781518"/>
          </a:xfrm>
          <a:prstGeom prst="line">
            <a:avLst/>
          </a:prstGeom>
          <a:ln>
            <a:solidFill>
              <a:srgbClr val="D79740"/>
            </a:solidFill>
          </a:ln>
        </p:spPr>
        <p:style>
          <a:lnRef idx="1">
            <a:schemeClr val="accent1"/>
          </a:lnRef>
          <a:fillRef idx="0">
            <a:schemeClr val="accent1"/>
          </a:fillRef>
          <a:effectRef idx="0">
            <a:schemeClr val="accent1"/>
          </a:effectRef>
          <a:fontRef idx="minor">
            <a:schemeClr val="tx1"/>
          </a:fontRef>
        </p:style>
      </p:cxnSp>
      <p:sp>
        <p:nvSpPr>
          <p:cNvPr id="17" name="Marcador de texto 16">
            <a:extLst>
              <a:ext uri="{FF2B5EF4-FFF2-40B4-BE49-F238E27FC236}">
                <a16:creationId xmlns:a16="http://schemas.microsoft.com/office/drawing/2014/main" id="{23E06441-D36D-4598-961F-E1D1C429D519}"/>
              </a:ext>
            </a:extLst>
          </p:cNvPr>
          <p:cNvSpPr>
            <a:spLocks noGrp="1"/>
          </p:cNvSpPr>
          <p:nvPr>
            <p:ph type="body" sz="quarter" idx="14"/>
          </p:nvPr>
        </p:nvSpPr>
        <p:spPr>
          <a:xfrm>
            <a:off x="8014082" y="1187450"/>
            <a:ext cx="3126359" cy="4981575"/>
          </a:xfrm>
        </p:spPr>
        <p:txBody>
          <a:bodyPr/>
          <a:lstStyle>
            <a:lvl1pPr>
              <a:defRPr/>
            </a:lvl1pPr>
          </a:lstStyle>
          <a:p>
            <a:pPr lvl="0"/>
            <a:r>
              <a:rPr lang="es-ES" dirty="0"/>
              <a:t>Haga clic para modificar los estilos de texto del patrón</a:t>
            </a:r>
          </a:p>
        </p:txBody>
      </p:sp>
    </p:spTree>
    <p:extLst>
      <p:ext uri="{BB962C8B-B14F-4D97-AF65-F5344CB8AC3E}">
        <p14:creationId xmlns:p14="http://schemas.microsoft.com/office/powerpoint/2010/main" val="3354412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Diapositiva de título">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29BC3A8-0F2D-44D6-A7D8-27C4514C6627}"/>
              </a:ext>
            </a:extLst>
          </p:cNvPr>
          <p:cNvSpPr>
            <a:spLocks noGrp="1"/>
          </p:cNvSpPr>
          <p:nvPr>
            <p:ph type="subTitle" idx="1"/>
          </p:nvPr>
        </p:nvSpPr>
        <p:spPr>
          <a:xfrm>
            <a:off x="1051559" y="1186802"/>
            <a:ext cx="3126360" cy="2374900"/>
          </a:xfrm>
        </p:spPr>
        <p:txBody>
          <a:bodyPr/>
          <a:lstStyle>
            <a:lvl1pPr marL="0" indent="0" algn="l">
              <a:buNone/>
              <a:defRPr sz="900">
                <a:solidFill>
                  <a:srgbClr val="CBCBCB"/>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sp>
        <p:nvSpPr>
          <p:cNvPr id="8" name="Marcador de texto 4">
            <a:extLst>
              <a:ext uri="{FF2B5EF4-FFF2-40B4-BE49-F238E27FC236}">
                <a16:creationId xmlns:a16="http://schemas.microsoft.com/office/drawing/2014/main" id="{3DDB1797-94D2-40CE-86EE-95792E18D275}"/>
              </a:ext>
            </a:extLst>
          </p:cNvPr>
          <p:cNvSpPr>
            <a:spLocks noGrp="1"/>
          </p:cNvSpPr>
          <p:nvPr>
            <p:ph type="body" sz="quarter" idx="13"/>
          </p:nvPr>
        </p:nvSpPr>
        <p:spPr>
          <a:xfrm>
            <a:off x="4532820" y="1186802"/>
            <a:ext cx="3126360" cy="2374898"/>
          </a:xfrm>
        </p:spPr>
        <p:txBody>
          <a:bodyPr/>
          <a:lstStyle/>
          <a:p>
            <a:pPr lvl="0"/>
            <a:endParaRPr lang="es-ES" dirty="0"/>
          </a:p>
        </p:txBody>
      </p:sp>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2" name="Marcador de texto 16">
            <a:extLst>
              <a:ext uri="{FF2B5EF4-FFF2-40B4-BE49-F238E27FC236}">
                <a16:creationId xmlns:a16="http://schemas.microsoft.com/office/drawing/2014/main" id="{5AF3F142-3D39-4714-8B18-30973798AF0A}"/>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sp>
        <p:nvSpPr>
          <p:cNvPr id="17" name="Marcador de texto 16">
            <a:extLst>
              <a:ext uri="{FF2B5EF4-FFF2-40B4-BE49-F238E27FC236}">
                <a16:creationId xmlns:a16="http://schemas.microsoft.com/office/drawing/2014/main" id="{23E06441-D36D-4598-961F-E1D1C429D519}"/>
              </a:ext>
            </a:extLst>
          </p:cNvPr>
          <p:cNvSpPr>
            <a:spLocks noGrp="1"/>
          </p:cNvSpPr>
          <p:nvPr>
            <p:ph type="body" sz="quarter" idx="14"/>
          </p:nvPr>
        </p:nvSpPr>
        <p:spPr>
          <a:xfrm>
            <a:off x="8014082" y="1187450"/>
            <a:ext cx="3126359" cy="2374493"/>
          </a:xfrm>
        </p:spPr>
        <p:txBody>
          <a:bodyPr/>
          <a:lstStyle>
            <a:lvl1pPr>
              <a:defRPr/>
            </a:lvl1pPr>
          </a:lstStyle>
          <a:p>
            <a:pPr lvl="0"/>
            <a:r>
              <a:rPr lang="es-ES" dirty="0"/>
              <a:t>Haga clic para modificar los estilos de texto del patrón</a:t>
            </a:r>
          </a:p>
        </p:txBody>
      </p:sp>
      <p:sp>
        <p:nvSpPr>
          <p:cNvPr id="11" name="Marcador de posición de imagen 2">
            <a:extLst>
              <a:ext uri="{FF2B5EF4-FFF2-40B4-BE49-F238E27FC236}">
                <a16:creationId xmlns:a16="http://schemas.microsoft.com/office/drawing/2014/main" id="{25FB003E-0AFF-407E-8A61-817F689A5A6A}"/>
              </a:ext>
            </a:extLst>
          </p:cNvPr>
          <p:cNvSpPr>
            <a:spLocks noGrp="1"/>
          </p:cNvSpPr>
          <p:nvPr>
            <p:ph type="pic" sz="quarter" idx="16"/>
          </p:nvPr>
        </p:nvSpPr>
        <p:spPr>
          <a:xfrm>
            <a:off x="4524375" y="3794084"/>
            <a:ext cx="3125788" cy="2374900"/>
          </a:xfrm>
        </p:spPr>
        <p:txBody>
          <a:bodyPr/>
          <a:lstStyle/>
          <a:p>
            <a:endParaRPr lang="es-ES"/>
          </a:p>
        </p:txBody>
      </p:sp>
      <p:sp>
        <p:nvSpPr>
          <p:cNvPr id="14" name="Marcador de posición de imagen 2">
            <a:extLst>
              <a:ext uri="{FF2B5EF4-FFF2-40B4-BE49-F238E27FC236}">
                <a16:creationId xmlns:a16="http://schemas.microsoft.com/office/drawing/2014/main" id="{6AABA40E-02F3-4195-ACCB-B401B278CF04}"/>
              </a:ext>
            </a:extLst>
          </p:cNvPr>
          <p:cNvSpPr>
            <a:spLocks noGrp="1"/>
          </p:cNvSpPr>
          <p:nvPr>
            <p:ph type="pic" sz="quarter" idx="18"/>
          </p:nvPr>
        </p:nvSpPr>
        <p:spPr>
          <a:xfrm>
            <a:off x="8009783" y="3794084"/>
            <a:ext cx="3125788" cy="2374900"/>
          </a:xfrm>
        </p:spPr>
        <p:txBody>
          <a:bodyPr/>
          <a:lstStyle/>
          <a:p>
            <a:endParaRPr lang="es-ES"/>
          </a:p>
        </p:txBody>
      </p:sp>
      <p:sp>
        <p:nvSpPr>
          <p:cNvPr id="15" name="Marcador de posición de imagen 2">
            <a:extLst>
              <a:ext uri="{FF2B5EF4-FFF2-40B4-BE49-F238E27FC236}">
                <a16:creationId xmlns:a16="http://schemas.microsoft.com/office/drawing/2014/main" id="{DC74EE0A-081B-46A5-BAD3-51527376CEC0}"/>
              </a:ext>
            </a:extLst>
          </p:cNvPr>
          <p:cNvSpPr>
            <a:spLocks noGrp="1"/>
          </p:cNvSpPr>
          <p:nvPr>
            <p:ph type="pic" sz="quarter" idx="20"/>
          </p:nvPr>
        </p:nvSpPr>
        <p:spPr>
          <a:xfrm>
            <a:off x="1050842" y="3794084"/>
            <a:ext cx="3125788" cy="2374900"/>
          </a:xfrm>
        </p:spPr>
        <p:txBody>
          <a:bodyPr/>
          <a:lstStyle/>
          <a:p>
            <a:endParaRPr lang="es-ES"/>
          </a:p>
        </p:txBody>
      </p:sp>
    </p:spTree>
    <p:extLst>
      <p:ext uri="{BB962C8B-B14F-4D97-AF65-F5344CB8AC3E}">
        <p14:creationId xmlns:p14="http://schemas.microsoft.com/office/powerpoint/2010/main" val="780440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Diapositiva de título">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29BC3A8-0F2D-44D6-A7D8-27C4514C6627}"/>
              </a:ext>
            </a:extLst>
          </p:cNvPr>
          <p:cNvSpPr>
            <a:spLocks noGrp="1"/>
          </p:cNvSpPr>
          <p:nvPr>
            <p:ph type="subTitle" idx="1"/>
          </p:nvPr>
        </p:nvSpPr>
        <p:spPr>
          <a:xfrm>
            <a:off x="1051559" y="4150426"/>
            <a:ext cx="3126360" cy="2018558"/>
          </a:xfrm>
        </p:spPr>
        <p:txBody>
          <a:bodyPr/>
          <a:lstStyle>
            <a:lvl1pPr marL="0" indent="0" algn="l">
              <a:buNone/>
              <a:defRPr sz="900">
                <a:solidFill>
                  <a:srgbClr val="CBCBCB"/>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sp>
        <p:nvSpPr>
          <p:cNvPr id="8" name="Marcador de texto 4">
            <a:extLst>
              <a:ext uri="{FF2B5EF4-FFF2-40B4-BE49-F238E27FC236}">
                <a16:creationId xmlns:a16="http://schemas.microsoft.com/office/drawing/2014/main" id="{3DDB1797-94D2-40CE-86EE-95792E18D275}"/>
              </a:ext>
            </a:extLst>
          </p:cNvPr>
          <p:cNvSpPr>
            <a:spLocks noGrp="1"/>
          </p:cNvSpPr>
          <p:nvPr>
            <p:ph type="body" sz="quarter" idx="13"/>
          </p:nvPr>
        </p:nvSpPr>
        <p:spPr>
          <a:xfrm>
            <a:off x="4532820" y="4150426"/>
            <a:ext cx="3126360" cy="2018556"/>
          </a:xfrm>
        </p:spPr>
        <p:txBody>
          <a:bodyPr/>
          <a:lstStyle/>
          <a:p>
            <a:pPr lvl="0"/>
            <a:endParaRPr lang="es-ES" dirty="0"/>
          </a:p>
        </p:txBody>
      </p:sp>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2" name="Marcador de texto 16">
            <a:extLst>
              <a:ext uri="{FF2B5EF4-FFF2-40B4-BE49-F238E27FC236}">
                <a16:creationId xmlns:a16="http://schemas.microsoft.com/office/drawing/2014/main" id="{5AF3F142-3D39-4714-8B18-30973798AF0A}"/>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cxnSp>
        <p:nvCxnSpPr>
          <p:cNvPr id="13" name="Conector recto 12">
            <a:extLst>
              <a:ext uri="{FF2B5EF4-FFF2-40B4-BE49-F238E27FC236}">
                <a16:creationId xmlns:a16="http://schemas.microsoft.com/office/drawing/2014/main" id="{50CDDA73-3E3F-4EF8-B71E-C90F0E705807}"/>
              </a:ext>
            </a:extLst>
          </p:cNvPr>
          <p:cNvCxnSpPr>
            <a:cxnSpLocks/>
            <a:endCxn id="9" idx="2"/>
          </p:cNvCxnSpPr>
          <p:nvPr userDrawn="1"/>
        </p:nvCxnSpPr>
        <p:spPr>
          <a:xfrm flipH="1">
            <a:off x="973954" y="756337"/>
            <a:ext cx="7502" cy="781518"/>
          </a:xfrm>
          <a:prstGeom prst="line">
            <a:avLst/>
          </a:prstGeom>
          <a:ln>
            <a:solidFill>
              <a:srgbClr val="D79740"/>
            </a:solidFill>
          </a:ln>
        </p:spPr>
        <p:style>
          <a:lnRef idx="1">
            <a:schemeClr val="accent1"/>
          </a:lnRef>
          <a:fillRef idx="0">
            <a:schemeClr val="accent1"/>
          </a:fillRef>
          <a:effectRef idx="0">
            <a:schemeClr val="accent1"/>
          </a:effectRef>
          <a:fontRef idx="minor">
            <a:schemeClr val="tx1"/>
          </a:fontRef>
        </p:style>
      </p:cxnSp>
      <p:sp>
        <p:nvSpPr>
          <p:cNvPr id="17" name="Marcador de texto 16">
            <a:extLst>
              <a:ext uri="{FF2B5EF4-FFF2-40B4-BE49-F238E27FC236}">
                <a16:creationId xmlns:a16="http://schemas.microsoft.com/office/drawing/2014/main" id="{23E06441-D36D-4598-961F-E1D1C429D519}"/>
              </a:ext>
            </a:extLst>
          </p:cNvPr>
          <p:cNvSpPr>
            <a:spLocks noGrp="1"/>
          </p:cNvSpPr>
          <p:nvPr>
            <p:ph type="body" sz="quarter" idx="14"/>
          </p:nvPr>
        </p:nvSpPr>
        <p:spPr>
          <a:xfrm>
            <a:off x="8014082" y="4150366"/>
            <a:ext cx="3126359" cy="2018212"/>
          </a:xfrm>
        </p:spPr>
        <p:txBody>
          <a:bodyPr/>
          <a:lstStyle>
            <a:lvl1pPr>
              <a:defRPr/>
            </a:lvl1pPr>
          </a:lstStyle>
          <a:p>
            <a:pPr lvl="0"/>
            <a:r>
              <a:rPr lang="es-ES" dirty="0"/>
              <a:t>Haga clic para modificar los estilos de texto del patrón</a:t>
            </a:r>
          </a:p>
        </p:txBody>
      </p:sp>
      <p:sp>
        <p:nvSpPr>
          <p:cNvPr id="11" name="Marcador de posición de imagen 2">
            <a:extLst>
              <a:ext uri="{FF2B5EF4-FFF2-40B4-BE49-F238E27FC236}">
                <a16:creationId xmlns:a16="http://schemas.microsoft.com/office/drawing/2014/main" id="{25FB003E-0AFF-407E-8A61-817F689A5A6A}"/>
              </a:ext>
            </a:extLst>
          </p:cNvPr>
          <p:cNvSpPr>
            <a:spLocks noGrp="1"/>
          </p:cNvSpPr>
          <p:nvPr>
            <p:ph type="pic" sz="quarter" idx="16"/>
          </p:nvPr>
        </p:nvSpPr>
        <p:spPr>
          <a:xfrm>
            <a:off x="4524375" y="1537855"/>
            <a:ext cx="3125788" cy="2374900"/>
          </a:xfrm>
        </p:spPr>
        <p:txBody>
          <a:bodyPr/>
          <a:lstStyle/>
          <a:p>
            <a:endParaRPr lang="es-ES"/>
          </a:p>
        </p:txBody>
      </p:sp>
      <p:sp>
        <p:nvSpPr>
          <p:cNvPr id="14" name="Marcador de posición de imagen 2">
            <a:extLst>
              <a:ext uri="{FF2B5EF4-FFF2-40B4-BE49-F238E27FC236}">
                <a16:creationId xmlns:a16="http://schemas.microsoft.com/office/drawing/2014/main" id="{6AABA40E-02F3-4195-ACCB-B401B278CF04}"/>
              </a:ext>
            </a:extLst>
          </p:cNvPr>
          <p:cNvSpPr>
            <a:spLocks noGrp="1"/>
          </p:cNvSpPr>
          <p:nvPr>
            <p:ph type="pic" sz="quarter" idx="18"/>
          </p:nvPr>
        </p:nvSpPr>
        <p:spPr>
          <a:xfrm>
            <a:off x="8009783" y="1537855"/>
            <a:ext cx="3125788" cy="2374900"/>
          </a:xfrm>
        </p:spPr>
        <p:txBody>
          <a:bodyPr/>
          <a:lstStyle/>
          <a:p>
            <a:endParaRPr lang="es-ES"/>
          </a:p>
        </p:txBody>
      </p:sp>
      <p:sp>
        <p:nvSpPr>
          <p:cNvPr id="15" name="Marcador de posición de imagen 2">
            <a:extLst>
              <a:ext uri="{FF2B5EF4-FFF2-40B4-BE49-F238E27FC236}">
                <a16:creationId xmlns:a16="http://schemas.microsoft.com/office/drawing/2014/main" id="{DC74EE0A-081B-46A5-BAD3-51527376CEC0}"/>
              </a:ext>
            </a:extLst>
          </p:cNvPr>
          <p:cNvSpPr>
            <a:spLocks noGrp="1"/>
          </p:cNvSpPr>
          <p:nvPr>
            <p:ph type="pic" sz="quarter" idx="20"/>
          </p:nvPr>
        </p:nvSpPr>
        <p:spPr>
          <a:xfrm>
            <a:off x="1050842" y="1537855"/>
            <a:ext cx="3125788" cy="2374900"/>
          </a:xfrm>
        </p:spPr>
        <p:txBody>
          <a:bodyPr/>
          <a:lstStyle/>
          <a:p>
            <a:endParaRPr lang="es-ES"/>
          </a:p>
        </p:txBody>
      </p:sp>
    </p:spTree>
    <p:extLst>
      <p:ext uri="{BB962C8B-B14F-4D97-AF65-F5344CB8AC3E}">
        <p14:creationId xmlns:p14="http://schemas.microsoft.com/office/powerpoint/2010/main" val="2462955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29BC3A8-0F2D-44D6-A7D8-27C4514C6627}"/>
              </a:ext>
            </a:extLst>
          </p:cNvPr>
          <p:cNvSpPr>
            <a:spLocks noGrp="1"/>
          </p:cNvSpPr>
          <p:nvPr>
            <p:ph type="subTitle" idx="1"/>
          </p:nvPr>
        </p:nvSpPr>
        <p:spPr>
          <a:xfrm>
            <a:off x="1051559" y="1186801"/>
            <a:ext cx="3126360" cy="4982429"/>
          </a:xfrm>
        </p:spPr>
        <p:txBody>
          <a:bodyPr/>
          <a:lstStyle>
            <a:lvl1pPr marL="0" indent="0" algn="l">
              <a:buNone/>
              <a:defRPr sz="900">
                <a:solidFill>
                  <a:srgbClr val="CBCBCB"/>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n-US" dirty="0"/>
          </a:p>
        </p:txBody>
      </p:sp>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2" name="Marcador de texto 16">
            <a:extLst>
              <a:ext uri="{FF2B5EF4-FFF2-40B4-BE49-F238E27FC236}">
                <a16:creationId xmlns:a16="http://schemas.microsoft.com/office/drawing/2014/main" id="{5AF3F142-3D39-4714-8B18-30973798AF0A}"/>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cxnSp>
        <p:nvCxnSpPr>
          <p:cNvPr id="13" name="Conector recto 12">
            <a:extLst>
              <a:ext uri="{FF2B5EF4-FFF2-40B4-BE49-F238E27FC236}">
                <a16:creationId xmlns:a16="http://schemas.microsoft.com/office/drawing/2014/main" id="{50CDDA73-3E3F-4EF8-B71E-C90F0E705807}"/>
              </a:ext>
            </a:extLst>
          </p:cNvPr>
          <p:cNvCxnSpPr>
            <a:cxnSpLocks/>
            <a:endCxn id="9" idx="2"/>
          </p:cNvCxnSpPr>
          <p:nvPr userDrawn="1"/>
        </p:nvCxnSpPr>
        <p:spPr>
          <a:xfrm flipH="1">
            <a:off x="973954" y="756337"/>
            <a:ext cx="7502" cy="781518"/>
          </a:xfrm>
          <a:prstGeom prst="line">
            <a:avLst/>
          </a:prstGeom>
          <a:ln>
            <a:solidFill>
              <a:srgbClr val="D79740"/>
            </a:solidFill>
          </a:ln>
        </p:spPr>
        <p:style>
          <a:lnRef idx="1">
            <a:schemeClr val="accent1"/>
          </a:lnRef>
          <a:fillRef idx="0">
            <a:schemeClr val="accent1"/>
          </a:fillRef>
          <a:effectRef idx="0">
            <a:schemeClr val="accent1"/>
          </a:effectRef>
          <a:fontRef idx="minor">
            <a:schemeClr val="tx1"/>
          </a:fontRef>
        </p:style>
      </p:cxnSp>
      <p:sp>
        <p:nvSpPr>
          <p:cNvPr id="3" name="Marcador de posición de imagen 2">
            <a:extLst>
              <a:ext uri="{FF2B5EF4-FFF2-40B4-BE49-F238E27FC236}">
                <a16:creationId xmlns:a16="http://schemas.microsoft.com/office/drawing/2014/main" id="{9F54A114-20E5-4032-AD2F-14A18F26EB94}"/>
              </a:ext>
            </a:extLst>
          </p:cNvPr>
          <p:cNvSpPr>
            <a:spLocks noGrp="1"/>
          </p:cNvSpPr>
          <p:nvPr>
            <p:ph type="pic" sz="quarter" idx="15"/>
          </p:nvPr>
        </p:nvSpPr>
        <p:spPr>
          <a:xfrm>
            <a:off x="4524375" y="1187450"/>
            <a:ext cx="3125788" cy="2374900"/>
          </a:xfrm>
        </p:spPr>
        <p:txBody>
          <a:bodyPr/>
          <a:lstStyle/>
          <a:p>
            <a:endParaRPr lang="es-ES"/>
          </a:p>
        </p:txBody>
      </p:sp>
      <p:sp>
        <p:nvSpPr>
          <p:cNvPr id="11" name="Marcador de posición de imagen 2">
            <a:extLst>
              <a:ext uri="{FF2B5EF4-FFF2-40B4-BE49-F238E27FC236}">
                <a16:creationId xmlns:a16="http://schemas.microsoft.com/office/drawing/2014/main" id="{0A141CEF-C097-4F51-8F5B-E5AEF6905224}"/>
              </a:ext>
            </a:extLst>
          </p:cNvPr>
          <p:cNvSpPr>
            <a:spLocks noGrp="1"/>
          </p:cNvSpPr>
          <p:nvPr>
            <p:ph type="pic" sz="quarter" idx="16"/>
          </p:nvPr>
        </p:nvSpPr>
        <p:spPr>
          <a:xfrm>
            <a:off x="4524375" y="3794084"/>
            <a:ext cx="3125788" cy="2374900"/>
          </a:xfrm>
        </p:spPr>
        <p:txBody>
          <a:bodyPr/>
          <a:lstStyle/>
          <a:p>
            <a:endParaRPr lang="es-ES"/>
          </a:p>
        </p:txBody>
      </p:sp>
      <p:sp>
        <p:nvSpPr>
          <p:cNvPr id="14" name="Marcador de posición de imagen 2">
            <a:extLst>
              <a:ext uri="{FF2B5EF4-FFF2-40B4-BE49-F238E27FC236}">
                <a16:creationId xmlns:a16="http://schemas.microsoft.com/office/drawing/2014/main" id="{0F6E6762-7EC3-41E9-A1AE-DD1F87A99304}"/>
              </a:ext>
            </a:extLst>
          </p:cNvPr>
          <p:cNvSpPr>
            <a:spLocks noGrp="1"/>
          </p:cNvSpPr>
          <p:nvPr>
            <p:ph type="pic" sz="quarter" idx="17"/>
          </p:nvPr>
        </p:nvSpPr>
        <p:spPr>
          <a:xfrm>
            <a:off x="8009783" y="1187450"/>
            <a:ext cx="3125788" cy="2374900"/>
          </a:xfrm>
        </p:spPr>
        <p:txBody>
          <a:bodyPr/>
          <a:lstStyle/>
          <a:p>
            <a:endParaRPr lang="es-ES"/>
          </a:p>
        </p:txBody>
      </p:sp>
      <p:sp>
        <p:nvSpPr>
          <p:cNvPr id="15" name="Marcador de posición de imagen 2">
            <a:extLst>
              <a:ext uri="{FF2B5EF4-FFF2-40B4-BE49-F238E27FC236}">
                <a16:creationId xmlns:a16="http://schemas.microsoft.com/office/drawing/2014/main" id="{2B0DF0D0-F494-48D0-9C25-500BEC083B63}"/>
              </a:ext>
            </a:extLst>
          </p:cNvPr>
          <p:cNvSpPr>
            <a:spLocks noGrp="1"/>
          </p:cNvSpPr>
          <p:nvPr>
            <p:ph type="pic" sz="quarter" idx="18"/>
          </p:nvPr>
        </p:nvSpPr>
        <p:spPr>
          <a:xfrm>
            <a:off x="8009783" y="3794084"/>
            <a:ext cx="3125788" cy="2374900"/>
          </a:xfrm>
        </p:spPr>
        <p:txBody>
          <a:bodyPr/>
          <a:lstStyle/>
          <a:p>
            <a:endParaRPr lang="es-ES"/>
          </a:p>
        </p:txBody>
      </p:sp>
    </p:spTree>
    <p:extLst>
      <p:ext uri="{BB962C8B-B14F-4D97-AF65-F5344CB8AC3E}">
        <p14:creationId xmlns:p14="http://schemas.microsoft.com/office/powerpoint/2010/main" val="2076706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apositiva de título">
    <p:spTree>
      <p:nvGrpSpPr>
        <p:cNvPr id="1" name=""/>
        <p:cNvGrpSpPr/>
        <p:nvPr/>
      </p:nvGrpSpPr>
      <p:grpSpPr>
        <a:xfrm>
          <a:off x="0" y="0"/>
          <a:ext cx="0" cy="0"/>
          <a:chOff x="0" y="0"/>
          <a:chExt cx="0" cy="0"/>
        </a:xfrm>
      </p:grpSpPr>
      <p:sp>
        <p:nvSpPr>
          <p:cNvPr id="9" name="Marcador de texto 24">
            <a:extLst>
              <a:ext uri="{FF2B5EF4-FFF2-40B4-BE49-F238E27FC236}">
                <a16:creationId xmlns:a16="http://schemas.microsoft.com/office/drawing/2014/main" id="{4FC66259-82ED-4F00-9521-61B288BFA19E}"/>
              </a:ext>
            </a:extLst>
          </p:cNvPr>
          <p:cNvSpPr>
            <a:spLocks noGrp="1"/>
          </p:cNvSpPr>
          <p:nvPr>
            <p:ph type="body" sz="quarter" idx="11" hasCustomPrompt="1"/>
          </p:nvPr>
        </p:nvSpPr>
        <p:spPr>
          <a:xfrm>
            <a:off x="314348" y="13977"/>
            <a:ext cx="1319212" cy="1523878"/>
          </a:xfrm>
        </p:spPr>
        <p:txBody>
          <a:bodyPr/>
          <a:lstStyle>
            <a:lvl1pPr algn="ctr">
              <a:defRPr sz="11000">
                <a:solidFill>
                  <a:srgbClr val="49300F"/>
                </a:solidFill>
                <a:latin typeface="Cinzel Decorative" panose="00000500000000000000" pitchFamily="2" charset="0"/>
              </a:defRPr>
            </a:lvl1pPr>
          </a:lstStyle>
          <a:p>
            <a:pPr lvl="0"/>
            <a:r>
              <a:rPr lang="es-ES" dirty="0"/>
              <a:t>1</a:t>
            </a:r>
          </a:p>
        </p:txBody>
      </p:sp>
      <p:sp>
        <p:nvSpPr>
          <p:cNvPr id="10" name="Title 1">
            <a:extLst>
              <a:ext uri="{FF2B5EF4-FFF2-40B4-BE49-F238E27FC236}">
                <a16:creationId xmlns:a16="http://schemas.microsoft.com/office/drawing/2014/main" id="{F5F9F36C-4BD2-46E8-AF48-65B27CC9DF22}"/>
              </a:ext>
            </a:extLst>
          </p:cNvPr>
          <p:cNvSpPr>
            <a:spLocks noGrp="1"/>
          </p:cNvSpPr>
          <p:nvPr>
            <p:ph type="ctrTitle"/>
          </p:nvPr>
        </p:nvSpPr>
        <p:spPr>
          <a:xfrm>
            <a:off x="838199" y="348605"/>
            <a:ext cx="10302241" cy="379943"/>
          </a:xfrm>
          <a:prstGeom prst="rect">
            <a:avLst/>
          </a:prstGeom>
        </p:spPr>
        <p:txBody>
          <a:bodyPr anchor="b"/>
          <a:lstStyle>
            <a:lvl1pPr algn="l">
              <a:defRPr sz="2000">
                <a:solidFill>
                  <a:srgbClr val="D79740"/>
                </a:solidFill>
                <a:latin typeface="Cinzel Decorative" panose="00000500000000000000" pitchFamily="2" charset="0"/>
              </a:defRPr>
            </a:lvl1pPr>
          </a:lstStyle>
          <a:p>
            <a:r>
              <a:rPr lang="es-ES" dirty="0"/>
              <a:t>Haga clic para modificar el estilo de título del patrón</a:t>
            </a:r>
            <a:endParaRPr lang="en-US" dirty="0"/>
          </a:p>
        </p:txBody>
      </p:sp>
      <p:sp>
        <p:nvSpPr>
          <p:cNvPr id="12" name="Marcador de texto 16">
            <a:extLst>
              <a:ext uri="{FF2B5EF4-FFF2-40B4-BE49-F238E27FC236}">
                <a16:creationId xmlns:a16="http://schemas.microsoft.com/office/drawing/2014/main" id="{5AF3F142-3D39-4714-8B18-30973798AF0A}"/>
              </a:ext>
            </a:extLst>
          </p:cNvPr>
          <p:cNvSpPr>
            <a:spLocks noGrp="1"/>
          </p:cNvSpPr>
          <p:nvPr>
            <p:ph type="body" sz="quarter" idx="10"/>
          </p:nvPr>
        </p:nvSpPr>
        <p:spPr>
          <a:xfrm>
            <a:off x="1051560" y="805719"/>
            <a:ext cx="10088880" cy="303911"/>
          </a:xfrm>
        </p:spPr>
        <p:txBody>
          <a:bodyPr/>
          <a:lstStyle>
            <a:lvl1pPr algn="l">
              <a:buNone/>
              <a:defRPr sz="1600">
                <a:latin typeface="Cinzel Decorative" panose="00000500000000000000" pitchFamily="2" charset="0"/>
              </a:defRPr>
            </a:lvl1pPr>
          </a:lstStyle>
          <a:p>
            <a:pPr lvl="0"/>
            <a:endParaRPr lang="es-ES" dirty="0"/>
          </a:p>
        </p:txBody>
      </p:sp>
      <p:cxnSp>
        <p:nvCxnSpPr>
          <p:cNvPr id="13" name="Conector recto 12">
            <a:extLst>
              <a:ext uri="{FF2B5EF4-FFF2-40B4-BE49-F238E27FC236}">
                <a16:creationId xmlns:a16="http://schemas.microsoft.com/office/drawing/2014/main" id="{50CDDA73-3E3F-4EF8-B71E-C90F0E705807}"/>
              </a:ext>
            </a:extLst>
          </p:cNvPr>
          <p:cNvCxnSpPr>
            <a:cxnSpLocks/>
            <a:endCxn id="9" idx="2"/>
          </p:cNvCxnSpPr>
          <p:nvPr userDrawn="1"/>
        </p:nvCxnSpPr>
        <p:spPr>
          <a:xfrm flipH="1">
            <a:off x="973954" y="756337"/>
            <a:ext cx="7502" cy="781518"/>
          </a:xfrm>
          <a:prstGeom prst="line">
            <a:avLst/>
          </a:prstGeom>
          <a:ln>
            <a:solidFill>
              <a:srgbClr val="D79740"/>
            </a:solidFill>
          </a:ln>
        </p:spPr>
        <p:style>
          <a:lnRef idx="1">
            <a:schemeClr val="accent1"/>
          </a:lnRef>
          <a:fillRef idx="0">
            <a:schemeClr val="accent1"/>
          </a:fillRef>
          <a:effectRef idx="0">
            <a:schemeClr val="accent1"/>
          </a:effectRef>
          <a:fontRef idx="minor">
            <a:schemeClr val="tx1"/>
          </a:fontRef>
        </p:style>
      </p:cxnSp>
      <p:sp>
        <p:nvSpPr>
          <p:cNvPr id="3" name="Marcador de posición de imagen 2">
            <a:extLst>
              <a:ext uri="{FF2B5EF4-FFF2-40B4-BE49-F238E27FC236}">
                <a16:creationId xmlns:a16="http://schemas.microsoft.com/office/drawing/2014/main" id="{9F54A114-20E5-4032-AD2F-14A18F26EB94}"/>
              </a:ext>
            </a:extLst>
          </p:cNvPr>
          <p:cNvSpPr>
            <a:spLocks noGrp="1"/>
          </p:cNvSpPr>
          <p:nvPr>
            <p:ph type="pic" sz="quarter" idx="15"/>
          </p:nvPr>
        </p:nvSpPr>
        <p:spPr>
          <a:xfrm>
            <a:off x="4524375" y="1187450"/>
            <a:ext cx="3125788" cy="2374900"/>
          </a:xfrm>
        </p:spPr>
        <p:txBody>
          <a:bodyPr/>
          <a:lstStyle/>
          <a:p>
            <a:endParaRPr lang="es-ES"/>
          </a:p>
        </p:txBody>
      </p:sp>
      <p:sp>
        <p:nvSpPr>
          <p:cNvPr id="11" name="Marcador de posición de imagen 2">
            <a:extLst>
              <a:ext uri="{FF2B5EF4-FFF2-40B4-BE49-F238E27FC236}">
                <a16:creationId xmlns:a16="http://schemas.microsoft.com/office/drawing/2014/main" id="{0A141CEF-C097-4F51-8F5B-E5AEF6905224}"/>
              </a:ext>
            </a:extLst>
          </p:cNvPr>
          <p:cNvSpPr>
            <a:spLocks noGrp="1"/>
          </p:cNvSpPr>
          <p:nvPr>
            <p:ph type="pic" sz="quarter" idx="16"/>
          </p:nvPr>
        </p:nvSpPr>
        <p:spPr>
          <a:xfrm>
            <a:off x="4524375" y="3794084"/>
            <a:ext cx="3125788" cy="2374900"/>
          </a:xfrm>
        </p:spPr>
        <p:txBody>
          <a:bodyPr/>
          <a:lstStyle/>
          <a:p>
            <a:endParaRPr lang="es-ES"/>
          </a:p>
        </p:txBody>
      </p:sp>
      <p:sp>
        <p:nvSpPr>
          <p:cNvPr id="14" name="Marcador de posición de imagen 2">
            <a:extLst>
              <a:ext uri="{FF2B5EF4-FFF2-40B4-BE49-F238E27FC236}">
                <a16:creationId xmlns:a16="http://schemas.microsoft.com/office/drawing/2014/main" id="{0F6E6762-7EC3-41E9-A1AE-DD1F87A99304}"/>
              </a:ext>
            </a:extLst>
          </p:cNvPr>
          <p:cNvSpPr>
            <a:spLocks noGrp="1"/>
          </p:cNvSpPr>
          <p:nvPr>
            <p:ph type="pic" sz="quarter" idx="17"/>
          </p:nvPr>
        </p:nvSpPr>
        <p:spPr>
          <a:xfrm>
            <a:off x="8009783" y="1187450"/>
            <a:ext cx="3125788" cy="2374900"/>
          </a:xfrm>
        </p:spPr>
        <p:txBody>
          <a:bodyPr/>
          <a:lstStyle/>
          <a:p>
            <a:endParaRPr lang="es-ES"/>
          </a:p>
        </p:txBody>
      </p:sp>
      <p:sp>
        <p:nvSpPr>
          <p:cNvPr id="15" name="Marcador de posición de imagen 2">
            <a:extLst>
              <a:ext uri="{FF2B5EF4-FFF2-40B4-BE49-F238E27FC236}">
                <a16:creationId xmlns:a16="http://schemas.microsoft.com/office/drawing/2014/main" id="{2B0DF0D0-F494-48D0-9C25-500BEC083B63}"/>
              </a:ext>
            </a:extLst>
          </p:cNvPr>
          <p:cNvSpPr>
            <a:spLocks noGrp="1"/>
          </p:cNvSpPr>
          <p:nvPr>
            <p:ph type="pic" sz="quarter" idx="18"/>
          </p:nvPr>
        </p:nvSpPr>
        <p:spPr>
          <a:xfrm>
            <a:off x="8009783" y="3794084"/>
            <a:ext cx="3125788" cy="2374900"/>
          </a:xfrm>
        </p:spPr>
        <p:txBody>
          <a:bodyPr/>
          <a:lstStyle/>
          <a:p>
            <a:endParaRPr lang="es-ES"/>
          </a:p>
        </p:txBody>
      </p:sp>
      <p:sp>
        <p:nvSpPr>
          <p:cNvPr id="16" name="Marcador de posición de imagen 2">
            <a:extLst>
              <a:ext uri="{FF2B5EF4-FFF2-40B4-BE49-F238E27FC236}">
                <a16:creationId xmlns:a16="http://schemas.microsoft.com/office/drawing/2014/main" id="{CE7FE7F3-3449-4685-9C85-AE7725D8F073}"/>
              </a:ext>
            </a:extLst>
          </p:cNvPr>
          <p:cNvSpPr>
            <a:spLocks noGrp="1"/>
          </p:cNvSpPr>
          <p:nvPr>
            <p:ph type="pic" sz="quarter" idx="19"/>
          </p:nvPr>
        </p:nvSpPr>
        <p:spPr>
          <a:xfrm>
            <a:off x="1050842" y="1187450"/>
            <a:ext cx="3125788" cy="2374900"/>
          </a:xfrm>
        </p:spPr>
        <p:txBody>
          <a:bodyPr/>
          <a:lstStyle/>
          <a:p>
            <a:endParaRPr lang="es-ES"/>
          </a:p>
        </p:txBody>
      </p:sp>
      <p:sp>
        <p:nvSpPr>
          <p:cNvPr id="17" name="Marcador de posición de imagen 2">
            <a:extLst>
              <a:ext uri="{FF2B5EF4-FFF2-40B4-BE49-F238E27FC236}">
                <a16:creationId xmlns:a16="http://schemas.microsoft.com/office/drawing/2014/main" id="{FE461C31-866C-41B3-B020-F99A1133DAD9}"/>
              </a:ext>
            </a:extLst>
          </p:cNvPr>
          <p:cNvSpPr>
            <a:spLocks noGrp="1"/>
          </p:cNvSpPr>
          <p:nvPr>
            <p:ph type="pic" sz="quarter" idx="20"/>
          </p:nvPr>
        </p:nvSpPr>
        <p:spPr>
          <a:xfrm>
            <a:off x="1050842" y="3794084"/>
            <a:ext cx="3125788" cy="2374900"/>
          </a:xfrm>
        </p:spPr>
        <p:txBody>
          <a:bodyPr/>
          <a:lstStyle/>
          <a:p>
            <a:endParaRPr lang="es-ES"/>
          </a:p>
        </p:txBody>
      </p:sp>
    </p:spTree>
    <p:extLst>
      <p:ext uri="{BB962C8B-B14F-4D97-AF65-F5344CB8AC3E}">
        <p14:creationId xmlns:p14="http://schemas.microsoft.com/office/powerpoint/2010/main" val="2748469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53249"/>
            <a:ext cx="10515600" cy="391211"/>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033152" y="835152"/>
            <a:ext cx="5062847" cy="2095310"/>
          </a:xfrm>
          <a:prstGeom prst="rect">
            <a:avLst/>
          </a:prstGeom>
        </p:spPr>
        <p:txBody>
          <a:bodyPr vert="horz" lIns="91440" tIns="45720" rIns="91440" bIns="45720" rtlCol="0">
            <a:normAutofit/>
          </a:bodyPr>
          <a:lstStyle/>
          <a:p>
            <a:pPr lvl="0"/>
            <a:endParaRPr lang="es-ES" dirty="0"/>
          </a:p>
        </p:txBody>
      </p:sp>
      <p:sp>
        <p:nvSpPr>
          <p:cNvPr id="10" name="Title Placeholder 1">
            <a:extLst>
              <a:ext uri="{FF2B5EF4-FFF2-40B4-BE49-F238E27FC236}">
                <a16:creationId xmlns:a16="http://schemas.microsoft.com/office/drawing/2014/main" id="{91FF4A70-5145-4717-8BE7-C25FE38745D8}"/>
              </a:ext>
            </a:extLst>
          </p:cNvPr>
          <p:cNvSpPr txBox="1">
            <a:spLocks/>
          </p:cNvSpPr>
          <p:nvPr userDrawn="1"/>
        </p:nvSpPr>
        <p:spPr>
          <a:xfrm>
            <a:off x="10455234" y="6309145"/>
            <a:ext cx="1479467" cy="3912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kern="1200">
                <a:solidFill>
                  <a:srgbClr val="D79740"/>
                </a:solidFill>
                <a:latin typeface="Cinzel Decorative" panose="00000500000000000000" pitchFamily="2" charset="0"/>
                <a:ea typeface="+mj-ea"/>
                <a:cs typeface="+mj-cs"/>
              </a:defRPr>
            </a:lvl1pPr>
          </a:lstStyle>
          <a:p>
            <a:pPr algn="r"/>
            <a:r>
              <a:rPr lang="es-ES" sz="1400" dirty="0">
                <a:solidFill>
                  <a:srgbClr val="49300F"/>
                </a:solidFill>
              </a:rPr>
              <a:t>QUANTUM</a:t>
            </a:r>
            <a:endParaRPr lang="en-US" sz="1400" dirty="0">
              <a:solidFill>
                <a:srgbClr val="49300F"/>
              </a:solidFill>
            </a:endParaRPr>
          </a:p>
        </p:txBody>
      </p:sp>
    </p:spTree>
    <p:extLst>
      <p:ext uri="{BB962C8B-B14F-4D97-AF65-F5344CB8AC3E}">
        <p14:creationId xmlns:p14="http://schemas.microsoft.com/office/powerpoint/2010/main" val="3742153240"/>
      </p:ext>
    </p:extLst>
  </p:cSld>
  <p:clrMap bg1="dk1" tx1="lt1" bg2="dk2" tx2="lt2" accent1="accent1" accent2="accent2" accent3="accent3" accent4="accent4" accent5="accent5" accent6="accent6" hlink="hlink" folHlink="folHlink"/>
  <p:sldLayoutIdLst>
    <p:sldLayoutId id="2147483689" r:id="rId1"/>
    <p:sldLayoutId id="2147483687" r:id="rId2"/>
    <p:sldLayoutId id="2147483686" r:id="rId3"/>
    <p:sldLayoutId id="2147483688" r:id="rId4"/>
    <p:sldLayoutId id="2147483685" r:id="rId5"/>
    <p:sldLayoutId id="2147483692" r:id="rId6"/>
    <p:sldLayoutId id="2147483693" r:id="rId7"/>
    <p:sldLayoutId id="2147483690" r:id="rId8"/>
    <p:sldLayoutId id="2147483691" r:id="rId9"/>
    <p:sldLayoutId id="2147483695" r:id="rId10"/>
    <p:sldLayoutId id="2147483696" r:id="rId11"/>
    <p:sldLayoutId id="2147483699" r:id="rId12"/>
    <p:sldLayoutId id="2147483697" r:id="rId13"/>
    <p:sldLayoutId id="2147483698" r:id="rId14"/>
    <p:sldLayoutId id="2147483694" r:id="rId15"/>
  </p:sldLayoutIdLst>
  <p:txStyles>
    <p:titleStyle>
      <a:lvl1pPr algn="l" defTabSz="914400" rtl="0" eaLnBrk="1" latinLnBrk="0" hangingPunct="1">
        <a:lnSpc>
          <a:spcPct val="90000"/>
        </a:lnSpc>
        <a:spcBef>
          <a:spcPct val="0"/>
        </a:spcBef>
        <a:buNone/>
        <a:defRPr sz="2000" kern="1200">
          <a:solidFill>
            <a:srgbClr val="D79740"/>
          </a:solidFill>
          <a:latin typeface="Cinzel Decorative" panose="00000500000000000000"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000" kern="1200">
          <a:solidFill>
            <a:srgbClr val="CBCBCB"/>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rgbClr val="CBCBCB"/>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rgbClr val="CBCBCB"/>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54387D75-AF88-4F85-8ABA-5230D2F3E6E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139" t="5935" r="46" b="6032"/>
          <a:stretch/>
        </p:blipFill>
        <p:spPr>
          <a:xfrm>
            <a:off x="0" y="0"/>
            <a:ext cx="12192000" cy="6858000"/>
          </a:xfrm>
          <a:prstGeom prst="rect">
            <a:avLst/>
          </a:prstGeom>
        </p:spPr>
      </p:pic>
      <p:pic>
        <p:nvPicPr>
          <p:cNvPr id="3" name="Imagen 2" descr="Texto&#10;&#10;Descripción generada automáticamente">
            <a:extLst>
              <a:ext uri="{FF2B5EF4-FFF2-40B4-BE49-F238E27FC236}">
                <a16:creationId xmlns:a16="http://schemas.microsoft.com/office/drawing/2014/main" id="{1ABC4D21-B7B7-490A-98F9-F5054280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800" y="2437892"/>
            <a:ext cx="5232400" cy="1779016"/>
          </a:xfrm>
          <a:prstGeom prst="rect">
            <a:avLst/>
          </a:prstGeom>
        </p:spPr>
      </p:pic>
    </p:spTree>
    <p:extLst>
      <p:ext uri="{BB962C8B-B14F-4D97-AF65-F5344CB8AC3E}">
        <p14:creationId xmlns:p14="http://schemas.microsoft.com/office/powerpoint/2010/main" val="1632295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dirty="0"/>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Hall - AMBIENTACIÓN</a:t>
            </a:r>
          </a:p>
        </p:txBody>
      </p:sp>
      <p:pic>
        <p:nvPicPr>
          <p:cNvPr id="10" name="Marcador de posición de imagen 9">
            <a:extLst>
              <a:ext uri="{FF2B5EF4-FFF2-40B4-BE49-F238E27FC236}">
                <a16:creationId xmlns:a16="http://schemas.microsoft.com/office/drawing/2014/main" id="{45EDFB85-C843-4D1F-8954-8CED0102A4ED}"/>
              </a:ext>
            </a:extLst>
          </p:cNvPr>
          <p:cNvPicPr>
            <a:picLocks noGrp="1" noChangeAspect="1"/>
          </p:cNvPicPr>
          <p:nvPr>
            <p:ph type="pic" sz="quarter" idx="12"/>
          </p:nvPr>
        </p:nvPicPr>
        <p:blipFill>
          <a:blip r:embed="rId2"/>
          <a:srcRect t="13254" b="13254"/>
          <a:stretch>
            <a:fillRect/>
          </a:stretch>
        </p:blipFill>
        <p:spPr>
          <a:xfrm>
            <a:off x="0" y="1538288"/>
            <a:ext cx="12192000" cy="5319712"/>
          </a:xfrm>
          <a:prstGeom prst="rect">
            <a:avLst/>
          </a:prstGeom>
        </p:spPr>
      </p:pic>
    </p:spTree>
    <p:extLst>
      <p:ext uri="{BB962C8B-B14F-4D97-AF65-F5344CB8AC3E}">
        <p14:creationId xmlns:p14="http://schemas.microsoft.com/office/powerpoint/2010/main" val="246157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dirty="0"/>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Hall - AMBIENTACIÓN</a:t>
            </a:r>
          </a:p>
        </p:txBody>
      </p:sp>
      <p:pic>
        <p:nvPicPr>
          <p:cNvPr id="12" name="Marcador de posición de imagen 11">
            <a:extLst>
              <a:ext uri="{FF2B5EF4-FFF2-40B4-BE49-F238E27FC236}">
                <a16:creationId xmlns:a16="http://schemas.microsoft.com/office/drawing/2014/main" id="{CEE74F47-91C8-47EE-B386-112972941F57}"/>
              </a:ext>
            </a:extLst>
          </p:cNvPr>
          <p:cNvPicPr>
            <a:picLocks noGrp="1" noChangeAspect="1"/>
          </p:cNvPicPr>
          <p:nvPr>
            <p:ph type="pic" sz="quarter" idx="12"/>
          </p:nvPr>
        </p:nvPicPr>
        <p:blipFill>
          <a:blip r:embed="rId2"/>
          <a:srcRect t="18673" b="18673"/>
          <a:stretch>
            <a:fillRect/>
          </a:stretch>
        </p:blipFill>
        <p:spPr>
          <a:xfrm>
            <a:off x="0" y="1538288"/>
            <a:ext cx="12192000" cy="5319712"/>
          </a:xfrm>
          <a:prstGeom prst="rect">
            <a:avLst/>
          </a:prstGeom>
        </p:spPr>
      </p:pic>
    </p:spTree>
    <p:extLst>
      <p:ext uri="{BB962C8B-B14F-4D97-AF65-F5344CB8AC3E}">
        <p14:creationId xmlns:p14="http://schemas.microsoft.com/office/powerpoint/2010/main" val="213911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arcador de posición de imagen 15">
            <a:extLst>
              <a:ext uri="{FF2B5EF4-FFF2-40B4-BE49-F238E27FC236}">
                <a16:creationId xmlns:a16="http://schemas.microsoft.com/office/drawing/2014/main" id="{B88E90E7-921D-489D-95A8-7FCAA1E0FBC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0737" b="10737"/>
          <a:stretch>
            <a:fillRect/>
          </a:stretch>
        </p:blipFill>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Tierra - AMBIENTACIÓN</a:t>
            </a:r>
          </a:p>
        </p:txBody>
      </p:sp>
    </p:spTree>
    <p:extLst>
      <p:ext uri="{BB962C8B-B14F-4D97-AF65-F5344CB8AC3E}">
        <p14:creationId xmlns:p14="http://schemas.microsoft.com/office/powerpoint/2010/main" val="393831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33E7F6D-8C86-44CC-A6B1-D214EDD96565}"/>
              </a:ext>
            </a:extLst>
          </p:cNvPr>
          <p:cNvSpPr>
            <a:spLocks noGrp="1"/>
          </p:cNvSpPr>
          <p:nvPr>
            <p:ph type="body" sz="quarter" idx="11"/>
          </p:nvPr>
        </p:nvSpPr>
        <p:spPr/>
        <p:txBody>
          <a:bodyPr>
            <a:normAutofit lnSpcReduction="10000"/>
          </a:bodyPr>
          <a:lstStyle/>
          <a:p>
            <a:r>
              <a:rPr lang="es-ES" dirty="0"/>
              <a:t>3</a:t>
            </a:r>
          </a:p>
        </p:txBody>
      </p:sp>
      <p:sp>
        <p:nvSpPr>
          <p:cNvPr id="3" name="Título 2">
            <a:extLst>
              <a:ext uri="{FF2B5EF4-FFF2-40B4-BE49-F238E27FC236}">
                <a16:creationId xmlns:a16="http://schemas.microsoft.com/office/drawing/2014/main" id="{3EC4F05F-D150-458D-B9B4-110EEB831B15}"/>
              </a:ext>
            </a:extLst>
          </p:cNvPr>
          <p:cNvSpPr>
            <a:spLocks noGrp="1"/>
          </p:cNvSpPr>
          <p:nvPr>
            <p:ph type="ctrTitle"/>
          </p:nvPr>
        </p:nvSpPr>
        <p:spPr/>
        <p:txBody>
          <a:bodyPr/>
          <a:lstStyle/>
          <a:p>
            <a:r>
              <a:rPr lang="es-ES" dirty="0"/>
              <a:t>Tierra - PIEZAS</a:t>
            </a:r>
          </a:p>
        </p:txBody>
      </p:sp>
      <p:sp>
        <p:nvSpPr>
          <p:cNvPr id="7" name="Marcador de texto 6">
            <a:extLst>
              <a:ext uri="{FF2B5EF4-FFF2-40B4-BE49-F238E27FC236}">
                <a16:creationId xmlns:a16="http://schemas.microsoft.com/office/drawing/2014/main" id="{915DF530-B0D3-4E4B-A18B-3BCF994CBE5E}"/>
              </a:ext>
            </a:extLst>
          </p:cNvPr>
          <p:cNvSpPr>
            <a:spLocks noGrp="1"/>
          </p:cNvSpPr>
          <p:nvPr>
            <p:ph type="body" sz="quarter" idx="10"/>
          </p:nvPr>
        </p:nvSpPr>
        <p:spPr/>
        <p:txBody>
          <a:bodyPr>
            <a:normAutofit lnSpcReduction="10000"/>
          </a:bodyPr>
          <a:lstStyle/>
          <a:p>
            <a:r>
              <a:rPr lang="es-ES" dirty="0"/>
              <a:t>La conquista de la tierra; la era de los dinosaurios Entre 300 – 65 millones de años</a:t>
            </a:r>
          </a:p>
          <a:p>
            <a:endParaRPr lang="es-ES" dirty="0"/>
          </a:p>
        </p:txBody>
      </p:sp>
      <p:pic>
        <p:nvPicPr>
          <p:cNvPr id="9" name="Picture 4" descr="imagenes_SalaMar_fb6de487">
            <a:extLst>
              <a:ext uri="{FF2B5EF4-FFF2-40B4-BE49-F238E27FC236}">
                <a16:creationId xmlns:a16="http://schemas.microsoft.com/office/drawing/2014/main" id="{0D5F1574-657B-4243-8C30-05C34F5B09D8}"/>
              </a:ext>
            </a:extLst>
          </p:cNvPr>
          <p:cNvPicPr>
            <a:picLocks noGrp="1" noChangeAspect="1" noChangeArrowheads="1"/>
          </p:cNvPicPr>
          <p:nvPr>
            <p:ph type="pic" sz="quarter" idx="21"/>
          </p:nvPr>
        </p:nvPicPr>
        <p:blipFill rotWithShape="1">
          <a:blip r:embed="rId2" cstate="print"/>
          <a:srcRect t="17746" b="44300"/>
          <a:stretch/>
        </p:blipFill>
        <p:spPr bwMode="auto">
          <a:xfrm>
            <a:off x="1050925" y="1398588"/>
            <a:ext cx="7553325" cy="2389187"/>
          </a:xfrm>
          <a:prstGeom prst="rect">
            <a:avLst/>
          </a:prstGeom>
          <a:noFill/>
          <a:ln w="9525">
            <a:noFill/>
            <a:miter lim="800000"/>
            <a:headEnd/>
            <a:tailEnd/>
          </a:ln>
        </p:spPr>
      </p:pic>
      <p:pic>
        <p:nvPicPr>
          <p:cNvPr id="10" name="Marcador de posición de imagen 9">
            <a:extLst>
              <a:ext uri="{FF2B5EF4-FFF2-40B4-BE49-F238E27FC236}">
                <a16:creationId xmlns:a16="http://schemas.microsoft.com/office/drawing/2014/main" id="{B5E5EB73-D542-492D-A735-4AAB68D1C5B3}"/>
              </a:ext>
            </a:extLst>
          </p:cNvPr>
          <p:cNvPicPr>
            <a:picLocks noGrp="1" noChangeAspect="1"/>
          </p:cNvPicPr>
          <p:nvPr>
            <p:ph type="pic" sz="quarter" idx="23"/>
          </p:nvPr>
        </p:nvPicPr>
        <p:blipFill rotWithShape="1">
          <a:blip r:embed="rId3" cstate="print">
            <a:extLst>
              <a:ext uri="{28A0092B-C50C-407E-A947-70E740481C1C}">
                <a14:useLocalDpi xmlns:a14="http://schemas.microsoft.com/office/drawing/2010/main" val="0"/>
              </a:ext>
            </a:extLst>
          </a:blip>
          <a:srcRect l="9" t="49508" r="-9" b="-1094"/>
          <a:stretch/>
        </p:blipFill>
        <p:spPr>
          <a:xfrm>
            <a:off x="3873500" y="3975100"/>
            <a:ext cx="7267575" cy="2287588"/>
          </a:xfrm>
          <a:prstGeom prst="rect">
            <a:avLst/>
          </a:prstGeom>
        </p:spPr>
      </p:pic>
      <p:sp>
        <p:nvSpPr>
          <p:cNvPr id="12" name="Marcador de texto 11">
            <a:extLst>
              <a:ext uri="{FF2B5EF4-FFF2-40B4-BE49-F238E27FC236}">
                <a16:creationId xmlns:a16="http://schemas.microsoft.com/office/drawing/2014/main" id="{50D4CB34-60F7-4638-81F1-704F738FBE58}"/>
              </a:ext>
            </a:extLst>
          </p:cNvPr>
          <p:cNvSpPr>
            <a:spLocks noGrp="1"/>
          </p:cNvSpPr>
          <p:nvPr>
            <p:ph type="body" sz="quarter" idx="26"/>
          </p:nvPr>
        </p:nvSpPr>
        <p:spPr>
          <a:xfrm>
            <a:off x="1051561" y="3975100"/>
            <a:ext cx="2656839" cy="1600200"/>
          </a:xfrm>
        </p:spPr>
        <p:txBody>
          <a:bodyPr/>
          <a:lstStyle/>
          <a:p>
            <a:r>
              <a:rPr lang="es-ES" dirty="0"/>
              <a:t>Espectacular ejemplar de nuestra colección de </a:t>
            </a:r>
            <a:r>
              <a:rPr lang="es-ES" dirty="0" err="1"/>
              <a:t>Spinosaurus</a:t>
            </a:r>
            <a:r>
              <a:rPr lang="es-ES" dirty="0"/>
              <a:t> </a:t>
            </a:r>
            <a:r>
              <a:rPr lang="es-ES" dirty="0" err="1"/>
              <a:t>aegyptiacus</a:t>
            </a:r>
            <a:r>
              <a:rPr lang="es-ES" dirty="0"/>
              <a:t> actualmente expuesto en el museo de la ciencia de Valencia </a:t>
            </a:r>
          </a:p>
          <a:p>
            <a:endParaRPr lang="es-ES" dirty="0"/>
          </a:p>
        </p:txBody>
      </p:sp>
      <p:sp>
        <p:nvSpPr>
          <p:cNvPr id="14" name="Marcador de texto 13">
            <a:extLst>
              <a:ext uri="{FF2B5EF4-FFF2-40B4-BE49-F238E27FC236}">
                <a16:creationId xmlns:a16="http://schemas.microsoft.com/office/drawing/2014/main" id="{8FE24030-7869-4454-B178-2AB1A924D935}"/>
              </a:ext>
            </a:extLst>
          </p:cNvPr>
          <p:cNvSpPr>
            <a:spLocks noGrp="1"/>
          </p:cNvSpPr>
          <p:nvPr>
            <p:ph type="body" sz="quarter" idx="27"/>
          </p:nvPr>
        </p:nvSpPr>
        <p:spPr/>
        <p:txBody>
          <a:bodyPr/>
          <a:lstStyle/>
          <a:p>
            <a:r>
              <a:rPr lang="es-ES" dirty="0"/>
              <a:t>Fósil de </a:t>
            </a:r>
            <a:r>
              <a:rPr lang="es-ES" dirty="0" err="1"/>
              <a:t>Elasmosaurus</a:t>
            </a:r>
            <a:r>
              <a:rPr lang="es-ES" dirty="0"/>
              <a:t>, la sala tendrá una gran variedad de animales marinos</a:t>
            </a:r>
          </a:p>
          <a:p>
            <a:endParaRPr lang="es-ES" dirty="0"/>
          </a:p>
        </p:txBody>
      </p:sp>
    </p:spTree>
    <p:extLst>
      <p:ext uri="{BB962C8B-B14F-4D97-AF65-F5344CB8AC3E}">
        <p14:creationId xmlns:p14="http://schemas.microsoft.com/office/powerpoint/2010/main" val="413752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00F32EAB-C00E-4D82-B600-B51C0F5E33BB}"/>
              </a:ext>
            </a:extLst>
          </p:cNvPr>
          <p:cNvSpPr>
            <a:spLocks noGrp="1"/>
          </p:cNvSpPr>
          <p:nvPr>
            <p:ph type="body" sz="quarter" idx="11"/>
          </p:nvPr>
        </p:nvSpPr>
        <p:spPr/>
        <p:txBody>
          <a:bodyPr>
            <a:normAutofit lnSpcReduction="10000"/>
          </a:bodyPr>
          <a:lstStyle/>
          <a:p>
            <a:r>
              <a:rPr lang="es-ES" dirty="0"/>
              <a:t>3</a:t>
            </a:r>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Tierra - PIEZAS</a:t>
            </a:r>
          </a:p>
        </p:txBody>
      </p:sp>
      <p:pic>
        <p:nvPicPr>
          <p:cNvPr id="38" name="Marcador de posición de imagen 37">
            <a:extLst>
              <a:ext uri="{FF2B5EF4-FFF2-40B4-BE49-F238E27FC236}">
                <a16:creationId xmlns:a16="http://schemas.microsoft.com/office/drawing/2014/main" id="{A3EEC16C-10C7-4D44-9887-7053C7E73695}"/>
              </a:ext>
            </a:extLst>
          </p:cNvPr>
          <p:cNvPicPr>
            <a:picLocks noGrp="1" noChangeAspect="1"/>
          </p:cNvPicPr>
          <p:nvPr>
            <p:ph type="pic" sz="quarter" idx="19"/>
          </p:nvPr>
        </p:nvPicPr>
        <p:blipFill>
          <a:blip r:embed="rId2"/>
          <a:srcRect l="94" r="94"/>
          <a:stretch>
            <a:fillRect/>
          </a:stretch>
        </p:blipFill>
        <p:spPr>
          <a:prstGeom prst="rect">
            <a:avLst/>
          </a:prstGeom>
        </p:spPr>
      </p:pic>
      <p:pic>
        <p:nvPicPr>
          <p:cNvPr id="39" name="Marcador de posición de imagen 38">
            <a:extLst>
              <a:ext uri="{FF2B5EF4-FFF2-40B4-BE49-F238E27FC236}">
                <a16:creationId xmlns:a16="http://schemas.microsoft.com/office/drawing/2014/main" id="{393E98FB-00A1-44FD-B7D0-90BAF93C01C8}"/>
              </a:ext>
            </a:extLst>
          </p:cNvPr>
          <p:cNvPicPr>
            <a:picLocks noGrp="1" noChangeAspect="1"/>
          </p:cNvPicPr>
          <p:nvPr>
            <p:ph type="pic" sz="quarter" idx="23"/>
          </p:nvPr>
        </p:nvPicPr>
        <p:blipFill>
          <a:blip r:embed="rId3"/>
          <a:srcRect t="14062" b="14062"/>
          <a:stretch>
            <a:fillRect/>
          </a:stretch>
        </p:blipFill>
        <p:spPr>
          <a:prstGeom prst="rect">
            <a:avLst/>
          </a:prstGeom>
        </p:spPr>
      </p:pic>
      <p:sp>
        <p:nvSpPr>
          <p:cNvPr id="31" name="Marcador de texto 30">
            <a:extLst>
              <a:ext uri="{FF2B5EF4-FFF2-40B4-BE49-F238E27FC236}">
                <a16:creationId xmlns:a16="http://schemas.microsoft.com/office/drawing/2014/main" id="{84F4622E-6FA4-4387-90A9-FBA6162D5FB1}"/>
              </a:ext>
            </a:extLst>
          </p:cNvPr>
          <p:cNvSpPr>
            <a:spLocks noGrp="1"/>
          </p:cNvSpPr>
          <p:nvPr>
            <p:ph type="body" sz="quarter" idx="26"/>
          </p:nvPr>
        </p:nvSpPr>
        <p:spPr/>
        <p:txBody>
          <a:bodyPr/>
          <a:lstStyle/>
          <a:p>
            <a:r>
              <a:rPr lang="es-ES" dirty="0"/>
              <a:t>Esqueleto de </a:t>
            </a:r>
            <a:r>
              <a:rPr lang="es-ES" dirty="0" err="1"/>
              <a:t>Tyrannosaurus</a:t>
            </a:r>
            <a:r>
              <a:rPr lang="es-ES" dirty="0"/>
              <a:t> </a:t>
            </a:r>
            <a:r>
              <a:rPr lang="es-ES" dirty="0" err="1"/>
              <a:t>rex</a:t>
            </a:r>
            <a:r>
              <a:rPr lang="es-ES" dirty="0"/>
              <a:t> “Stan”, 2º ejemplar más grande del mundo</a:t>
            </a:r>
          </a:p>
          <a:p>
            <a:endParaRPr lang="es-ES" dirty="0"/>
          </a:p>
        </p:txBody>
      </p:sp>
      <p:sp>
        <p:nvSpPr>
          <p:cNvPr id="32" name="Marcador de texto 31">
            <a:extLst>
              <a:ext uri="{FF2B5EF4-FFF2-40B4-BE49-F238E27FC236}">
                <a16:creationId xmlns:a16="http://schemas.microsoft.com/office/drawing/2014/main" id="{B1D52B33-2B85-42D4-B17D-9359428D06CC}"/>
              </a:ext>
            </a:extLst>
          </p:cNvPr>
          <p:cNvSpPr>
            <a:spLocks noGrp="1"/>
          </p:cNvSpPr>
          <p:nvPr>
            <p:ph type="body" sz="quarter" idx="30"/>
          </p:nvPr>
        </p:nvSpPr>
        <p:spPr/>
        <p:txBody>
          <a:bodyPr/>
          <a:lstStyle/>
          <a:p>
            <a:r>
              <a:rPr lang="es-ES" dirty="0"/>
              <a:t>Corte de meteorito similar al que provocó la extinción cretácica</a:t>
            </a:r>
          </a:p>
        </p:txBody>
      </p:sp>
      <p:sp>
        <p:nvSpPr>
          <p:cNvPr id="33" name="Marcador de texto 32">
            <a:extLst>
              <a:ext uri="{FF2B5EF4-FFF2-40B4-BE49-F238E27FC236}">
                <a16:creationId xmlns:a16="http://schemas.microsoft.com/office/drawing/2014/main" id="{C4CC9944-BFBB-4ECC-BF06-7EF57E8E3557}"/>
              </a:ext>
            </a:extLst>
          </p:cNvPr>
          <p:cNvSpPr>
            <a:spLocks noGrp="1"/>
          </p:cNvSpPr>
          <p:nvPr>
            <p:ph type="body" sz="quarter" idx="31"/>
          </p:nvPr>
        </p:nvSpPr>
        <p:spPr/>
        <p:txBody>
          <a:bodyPr/>
          <a:lstStyle/>
          <a:p>
            <a:r>
              <a:rPr lang="es-ES" dirty="0"/>
              <a:t>Fragmento del límite K/T prueba del la extinción de los dinosaurios</a:t>
            </a:r>
          </a:p>
          <a:p>
            <a:endParaRPr lang="es-ES" dirty="0"/>
          </a:p>
        </p:txBody>
      </p:sp>
      <p:sp>
        <p:nvSpPr>
          <p:cNvPr id="16" name="Marcador de texto 15">
            <a:extLst>
              <a:ext uri="{FF2B5EF4-FFF2-40B4-BE49-F238E27FC236}">
                <a16:creationId xmlns:a16="http://schemas.microsoft.com/office/drawing/2014/main" id="{8CC1667E-B046-4ADB-B0AB-1AC4451E8A10}"/>
              </a:ext>
            </a:extLst>
          </p:cNvPr>
          <p:cNvSpPr>
            <a:spLocks noGrp="1"/>
          </p:cNvSpPr>
          <p:nvPr>
            <p:ph type="body" sz="quarter" idx="10"/>
          </p:nvPr>
        </p:nvSpPr>
        <p:spPr/>
        <p:txBody>
          <a:bodyPr>
            <a:normAutofit lnSpcReduction="10000"/>
          </a:bodyPr>
          <a:lstStyle/>
          <a:p>
            <a:r>
              <a:rPr lang="es-ES" dirty="0"/>
              <a:t>La conquista de la tierra; la era de los dinosaurios Entre 300 – 65 millones de años</a:t>
            </a:r>
          </a:p>
          <a:p>
            <a:endParaRPr lang="es-ES" dirty="0"/>
          </a:p>
        </p:txBody>
      </p:sp>
      <p:pic>
        <p:nvPicPr>
          <p:cNvPr id="34" name="Picture 2" descr="N:\Alicante\Fotos\Fotos exposicion\Fotos resumen Alicante 2013\IMG_1378.JPG">
            <a:extLst>
              <a:ext uri="{FF2B5EF4-FFF2-40B4-BE49-F238E27FC236}">
                <a16:creationId xmlns:a16="http://schemas.microsoft.com/office/drawing/2014/main" id="{C18F619E-D2FC-45AF-AF8E-703EACE66846}"/>
              </a:ext>
            </a:extLst>
          </p:cNvPr>
          <p:cNvPicPr>
            <a:picLocks noGrp="1" noChangeAspect="1" noChangeArrowheads="1"/>
          </p:cNvPicPr>
          <p:nvPr>
            <p:ph type="pic" sz="quarter" idx="21"/>
          </p:nvPr>
        </p:nvPicPr>
        <p:blipFill>
          <a:blip r:embed="rId4" cstate="print"/>
          <a:srcRect l="8119" r="8119"/>
          <a:stretch>
            <a:fillRect/>
          </a:stretch>
        </p:blipFill>
        <p:spPr bwMode="auto">
          <a:xfrm>
            <a:off x="1050925" y="1398588"/>
            <a:ext cx="5395913" cy="4098925"/>
          </a:xfrm>
          <a:prstGeom prst="rect">
            <a:avLst/>
          </a:prstGeom>
          <a:noFill/>
          <a:ln w="9525">
            <a:noFill/>
            <a:miter lim="800000"/>
            <a:headEnd/>
            <a:tailEnd/>
          </a:ln>
        </p:spPr>
      </p:pic>
    </p:spTree>
    <p:extLst>
      <p:ext uri="{BB962C8B-B14F-4D97-AF65-F5344CB8AC3E}">
        <p14:creationId xmlns:p14="http://schemas.microsoft.com/office/powerpoint/2010/main" val="2084240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2C6CD3E1-C3D8-4FBA-A9D4-2B5BF0D2BCB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56422" t="-2972" r="-59068" b="-7008"/>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Tierra - PLANO</a:t>
            </a:r>
          </a:p>
        </p:txBody>
      </p:sp>
    </p:spTree>
    <p:extLst>
      <p:ext uri="{BB962C8B-B14F-4D97-AF65-F5344CB8AC3E}">
        <p14:creationId xmlns:p14="http://schemas.microsoft.com/office/powerpoint/2010/main" val="1769393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VIDA - Ambientación</a:t>
            </a:r>
          </a:p>
        </p:txBody>
      </p:sp>
      <p:pic>
        <p:nvPicPr>
          <p:cNvPr id="6" name="Marcador de posición de imagen 5" descr="Pantalla de video juego&#10;&#10;Descripción generada automáticamente con confianza media">
            <a:extLst>
              <a:ext uri="{FF2B5EF4-FFF2-40B4-BE49-F238E27FC236}">
                <a16:creationId xmlns:a16="http://schemas.microsoft.com/office/drawing/2014/main" id="{D1132446-FDE4-4D18-8108-14190D936481}"/>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7697" b="15673"/>
          <a:stretch/>
        </p:blipFill>
        <p:spPr>
          <a:xfrm>
            <a:off x="0" y="1537855"/>
            <a:ext cx="12192000" cy="5320146"/>
          </a:xfrm>
        </p:spPr>
      </p:pic>
    </p:spTree>
    <p:extLst>
      <p:ext uri="{BB962C8B-B14F-4D97-AF65-F5344CB8AC3E}">
        <p14:creationId xmlns:p14="http://schemas.microsoft.com/office/powerpoint/2010/main" val="1502577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0F6D5A7-782C-48D9-9790-652912DEB749}"/>
              </a:ext>
            </a:extLst>
          </p:cNvPr>
          <p:cNvSpPr>
            <a:spLocks noGrp="1"/>
          </p:cNvSpPr>
          <p:nvPr>
            <p:ph type="body" sz="quarter" idx="11"/>
          </p:nvPr>
        </p:nvSpPr>
        <p:spPr/>
        <p:txBody>
          <a:bodyPr>
            <a:normAutofit lnSpcReduction="10000"/>
          </a:bodyPr>
          <a:lstStyle/>
          <a:p>
            <a:r>
              <a:rPr lang="es-ES" dirty="0"/>
              <a:t>3</a:t>
            </a:r>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VIDA – PLANO</a:t>
            </a:r>
          </a:p>
        </p:txBody>
      </p:sp>
      <p:pic>
        <p:nvPicPr>
          <p:cNvPr id="20" name="Marcador de posición de imagen 19">
            <a:extLst>
              <a:ext uri="{FF2B5EF4-FFF2-40B4-BE49-F238E27FC236}">
                <a16:creationId xmlns:a16="http://schemas.microsoft.com/office/drawing/2014/main" id="{02FBD7F6-F48F-4189-ABD0-6B4F379B0965}"/>
              </a:ext>
            </a:extLst>
          </p:cNvPr>
          <p:cNvPicPr>
            <a:picLocks noGrp="1" noChangeAspect="1"/>
          </p:cNvPicPr>
          <p:nvPr>
            <p:ph type="pic" sz="quarter" idx="23"/>
          </p:nvPr>
        </p:nvPicPr>
        <p:blipFill rotWithShape="1">
          <a:blip r:embed="rId2"/>
          <a:srcRect t="-12789" b="-13968"/>
          <a:stretch/>
        </p:blipFill>
        <p:spPr>
          <a:xfrm>
            <a:off x="6829425" y="1398588"/>
            <a:ext cx="4311650" cy="4098925"/>
          </a:xfrm>
          <a:prstGeom prst="rect">
            <a:avLst/>
          </a:prstGeom>
        </p:spPr>
      </p:pic>
      <p:sp>
        <p:nvSpPr>
          <p:cNvPr id="6" name="Marcador de texto 5">
            <a:extLst>
              <a:ext uri="{FF2B5EF4-FFF2-40B4-BE49-F238E27FC236}">
                <a16:creationId xmlns:a16="http://schemas.microsoft.com/office/drawing/2014/main" id="{3810E940-7084-47BE-A5DC-A77335698CA7}"/>
              </a:ext>
            </a:extLst>
          </p:cNvPr>
          <p:cNvSpPr>
            <a:spLocks noGrp="1"/>
          </p:cNvSpPr>
          <p:nvPr>
            <p:ph type="body" sz="quarter" idx="26"/>
          </p:nvPr>
        </p:nvSpPr>
        <p:spPr/>
        <p:txBody>
          <a:bodyPr/>
          <a:lstStyle/>
          <a:p>
            <a:r>
              <a:rPr lang="es-ES" dirty="0"/>
              <a:t>Mandíbula de </a:t>
            </a:r>
            <a:r>
              <a:rPr lang="es-ES" dirty="0" err="1"/>
              <a:t>Megalodon</a:t>
            </a:r>
            <a:r>
              <a:rPr lang="es-ES" dirty="0"/>
              <a:t> </a:t>
            </a:r>
            <a:r>
              <a:rPr lang="es-ES" dirty="0" err="1"/>
              <a:t>carcharodon</a:t>
            </a:r>
            <a:endParaRPr lang="es-ES" dirty="0"/>
          </a:p>
          <a:p>
            <a:r>
              <a:rPr lang="es-ES" dirty="0"/>
              <a:t>Tiburón más grande de la historia</a:t>
            </a:r>
          </a:p>
          <a:p>
            <a:endParaRPr lang="es-ES" dirty="0"/>
          </a:p>
        </p:txBody>
      </p:sp>
      <p:sp>
        <p:nvSpPr>
          <p:cNvPr id="11" name="Marcador de texto 10">
            <a:extLst>
              <a:ext uri="{FF2B5EF4-FFF2-40B4-BE49-F238E27FC236}">
                <a16:creationId xmlns:a16="http://schemas.microsoft.com/office/drawing/2014/main" id="{579A91DA-F6D6-42F3-8FB6-2FD5DC2011EB}"/>
              </a:ext>
            </a:extLst>
          </p:cNvPr>
          <p:cNvSpPr>
            <a:spLocks noGrp="1"/>
          </p:cNvSpPr>
          <p:nvPr>
            <p:ph type="body" sz="quarter" idx="31"/>
          </p:nvPr>
        </p:nvSpPr>
        <p:spPr/>
        <p:txBody>
          <a:bodyPr/>
          <a:lstStyle/>
          <a:p>
            <a:r>
              <a:rPr lang="es-ES" dirty="0"/>
              <a:t>Fósiles que muestran el evento PETM, un cambio climático similar al actual</a:t>
            </a:r>
          </a:p>
          <a:p>
            <a:endParaRPr lang="es-ES" dirty="0"/>
          </a:p>
        </p:txBody>
      </p:sp>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0"/>
          </p:nvPr>
        </p:nvSpPr>
        <p:spPr/>
        <p:txBody>
          <a:bodyPr>
            <a:normAutofit fontScale="92500"/>
          </a:bodyPr>
          <a:lstStyle/>
          <a:p>
            <a:pPr algn="ctr" defTabSz="742950" fontAlgn="base">
              <a:spcBef>
                <a:spcPct val="0"/>
              </a:spcBef>
              <a:spcAft>
                <a:spcPct val="0"/>
              </a:spcAft>
            </a:pPr>
            <a:r>
              <a:rPr lang="es-ES" sz="1600" b="1" dirty="0">
                <a:latin typeface="Cinzel Decorative" panose="00000500000000000000" pitchFamily="2" charset="0"/>
                <a:ea typeface="Times New Roman" pitchFamily="18" charset="0"/>
                <a:cs typeface="Arial" pitchFamily="34" charset="0"/>
              </a:rPr>
              <a:t>La evolución de la vida; la transformación del mundo entre 65 – 1 millones de años</a:t>
            </a:r>
          </a:p>
          <a:p>
            <a:endParaRPr lang="es-ES" dirty="0"/>
          </a:p>
        </p:txBody>
      </p:sp>
      <p:pic>
        <p:nvPicPr>
          <p:cNvPr id="12" name="12 Imagen" descr="megalodon-jaw-reconstruction.jpg">
            <a:extLst>
              <a:ext uri="{FF2B5EF4-FFF2-40B4-BE49-F238E27FC236}">
                <a16:creationId xmlns:a16="http://schemas.microsoft.com/office/drawing/2014/main" id="{1EB1DD37-5E4F-46B2-A485-E437D423D9A9}"/>
              </a:ext>
            </a:extLst>
          </p:cNvPr>
          <p:cNvPicPr>
            <a:picLocks noGrp="1" noChangeAspect="1"/>
          </p:cNvPicPr>
          <p:nvPr>
            <p:ph type="pic" sz="quarter" idx="21"/>
          </p:nvPr>
        </p:nvPicPr>
        <p:blipFill>
          <a:blip r:embed="rId3" cstate="print"/>
          <a:srcRect l="6147" r="6147"/>
          <a:stretch>
            <a:fillRect/>
          </a:stretch>
        </p:blipFill>
        <p:spPr bwMode="auto">
          <a:xfrm>
            <a:off x="1050925" y="1398588"/>
            <a:ext cx="5395913" cy="4098925"/>
          </a:xfrm>
          <a:prstGeom prst="rect">
            <a:avLst/>
          </a:prstGeom>
          <a:noFill/>
          <a:ln w="9525">
            <a:noFill/>
            <a:miter lim="800000"/>
            <a:headEnd/>
            <a:tailEnd/>
          </a:ln>
        </p:spPr>
      </p:pic>
    </p:spTree>
    <p:extLst>
      <p:ext uri="{BB962C8B-B14F-4D97-AF65-F5344CB8AC3E}">
        <p14:creationId xmlns:p14="http://schemas.microsoft.com/office/powerpoint/2010/main" val="272060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33E7F6D-8C86-44CC-A6B1-D214EDD96565}"/>
              </a:ext>
            </a:extLst>
          </p:cNvPr>
          <p:cNvSpPr>
            <a:spLocks noGrp="1"/>
          </p:cNvSpPr>
          <p:nvPr>
            <p:ph type="body" sz="quarter" idx="11"/>
          </p:nvPr>
        </p:nvSpPr>
        <p:spPr/>
        <p:txBody>
          <a:bodyPr>
            <a:normAutofit lnSpcReduction="10000"/>
          </a:bodyPr>
          <a:lstStyle/>
          <a:p>
            <a:r>
              <a:rPr lang="es-ES" dirty="0"/>
              <a:t>3</a:t>
            </a:r>
          </a:p>
        </p:txBody>
      </p:sp>
      <p:sp>
        <p:nvSpPr>
          <p:cNvPr id="3" name="Título 2">
            <a:extLst>
              <a:ext uri="{FF2B5EF4-FFF2-40B4-BE49-F238E27FC236}">
                <a16:creationId xmlns:a16="http://schemas.microsoft.com/office/drawing/2014/main" id="{3EC4F05F-D150-458D-B9B4-110EEB831B15}"/>
              </a:ext>
            </a:extLst>
          </p:cNvPr>
          <p:cNvSpPr>
            <a:spLocks noGrp="1"/>
          </p:cNvSpPr>
          <p:nvPr>
            <p:ph type="ctrTitle"/>
          </p:nvPr>
        </p:nvSpPr>
        <p:spPr/>
        <p:txBody>
          <a:bodyPr/>
          <a:lstStyle/>
          <a:p>
            <a:r>
              <a:rPr lang="es-ES" dirty="0"/>
              <a:t>Tierra - PIEZAS</a:t>
            </a:r>
          </a:p>
        </p:txBody>
      </p:sp>
      <p:sp>
        <p:nvSpPr>
          <p:cNvPr id="7" name="Marcador de texto 6">
            <a:extLst>
              <a:ext uri="{FF2B5EF4-FFF2-40B4-BE49-F238E27FC236}">
                <a16:creationId xmlns:a16="http://schemas.microsoft.com/office/drawing/2014/main" id="{915DF530-B0D3-4E4B-A18B-3BCF994CBE5E}"/>
              </a:ext>
            </a:extLst>
          </p:cNvPr>
          <p:cNvSpPr>
            <a:spLocks noGrp="1"/>
          </p:cNvSpPr>
          <p:nvPr>
            <p:ph type="body" sz="quarter" idx="10"/>
          </p:nvPr>
        </p:nvSpPr>
        <p:spPr/>
        <p:txBody>
          <a:bodyPr>
            <a:normAutofit lnSpcReduction="10000"/>
          </a:bodyPr>
          <a:lstStyle/>
          <a:p>
            <a:r>
              <a:rPr lang="es-ES" dirty="0"/>
              <a:t>La conquista de la tierra; la era de los dinosaurios Entre 300 – 65 millones de años</a:t>
            </a:r>
          </a:p>
          <a:p>
            <a:endParaRPr lang="es-ES" dirty="0"/>
          </a:p>
        </p:txBody>
      </p:sp>
      <p:sp>
        <p:nvSpPr>
          <p:cNvPr id="12" name="Marcador de texto 11">
            <a:extLst>
              <a:ext uri="{FF2B5EF4-FFF2-40B4-BE49-F238E27FC236}">
                <a16:creationId xmlns:a16="http://schemas.microsoft.com/office/drawing/2014/main" id="{50D4CB34-60F7-4638-81F1-704F738FBE58}"/>
              </a:ext>
            </a:extLst>
          </p:cNvPr>
          <p:cNvSpPr>
            <a:spLocks noGrp="1"/>
          </p:cNvSpPr>
          <p:nvPr>
            <p:ph type="body" sz="quarter" idx="26"/>
          </p:nvPr>
        </p:nvSpPr>
        <p:spPr>
          <a:xfrm>
            <a:off x="1051561" y="3975100"/>
            <a:ext cx="2656839" cy="1600200"/>
          </a:xfrm>
        </p:spPr>
        <p:txBody>
          <a:bodyPr/>
          <a:lstStyle/>
          <a:p>
            <a:r>
              <a:rPr lang="es-ES" dirty="0"/>
              <a:t>Finalmente la sala contará con piezas que explican la evolución humana y la entrada en el Antropoceno, comienzo del actual cambio global</a:t>
            </a:r>
          </a:p>
          <a:p>
            <a:endParaRPr lang="es-ES" dirty="0"/>
          </a:p>
          <a:p>
            <a:endParaRPr lang="es-ES" dirty="0"/>
          </a:p>
        </p:txBody>
      </p:sp>
      <p:sp>
        <p:nvSpPr>
          <p:cNvPr id="14" name="Marcador de texto 13">
            <a:extLst>
              <a:ext uri="{FF2B5EF4-FFF2-40B4-BE49-F238E27FC236}">
                <a16:creationId xmlns:a16="http://schemas.microsoft.com/office/drawing/2014/main" id="{8FE24030-7869-4454-B178-2AB1A924D935}"/>
              </a:ext>
            </a:extLst>
          </p:cNvPr>
          <p:cNvSpPr>
            <a:spLocks noGrp="1"/>
          </p:cNvSpPr>
          <p:nvPr>
            <p:ph type="body" sz="quarter" idx="27"/>
          </p:nvPr>
        </p:nvSpPr>
        <p:spPr/>
        <p:txBody>
          <a:bodyPr/>
          <a:lstStyle/>
          <a:p>
            <a:r>
              <a:rPr lang="es-ES" dirty="0"/>
              <a:t>La sala contará con una gran muestra de los ejemplares que evolucionaron durante las glaciaciones terciarias</a:t>
            </a:r>
          </a:p>
          <a:p>
            <a:endParaRPr lang="es-ES" dirty="0"/>
          </a:p>
        </p:txBody>
      </p:sp>
      <p:pic>
        <p:nvPicPr>
          <p:cNvPr id="11" name="Picture 1">
            <a:extLst>
              <a:ext uri="{FF2B5EF4-FFF2-40B4-BE49-F238E27FC236}">
                <a16:creationId xmlns:a16="http://schemas.microsoft.com/office/drawing/2014/main" id="{72C9C889-4AFC-499B-AEDA-B9D0B7A25973}"/>
              </a:ext>
            </a:extLst>
          </p:cNvPr>
          <p:cNvPicPr>
            <a:picLocks noGrp="1" noChangeAspect="1" noChangeArrowheads="1"/>
          </p:cNvPicPr>
          <p:nvPr>
            <p:ph type="pic" sz="quarter" idx="23"/>
          </p:nvPr>
        </p:nvPicPr>
        <p:blipFill rotWithShape="1">
          <a:blip r:embed="rId2" cstate="print"/>
          <a:srcRect t="10296" b="10296"/>
          <a:stretch/>
        </p:blipFill>
        <p:spPr bwMode="auto">
          <a:xfrm>
            <a:off x="3873500" y="3975100"/>
            <a:ext cx="7267575" cy="2287588"/>
          </a:xfrm>
          <a:prstGeom prst="rect">
            <a:avLst/>
          </a:prstGeom>
          <a:noFill/>
          <a:ln w="9525">
            <a:noFill/>
            <a:miter lim="800000"/>
            <a:headEnd/>
            <a:tailEnd/>
          </a:ln>
          <a:effectLst/>
        </p:spPr>
      </p:pic>
      <p:grpSp>
        <p:nvGrpSpPr>
          <p:cNvPr id="18" name="Grupo 17">
            <a:extLst>
              <a:ext uri="{FF2B5EF4-FFF2-40B4-BE49-F238E27FC236}">
                <a16:creationId xmlns:a16="http://schemas.microsoft.com/office/drawing/2014/main" id="{D23F63CB-B949-4F2B-A657-3734F9945292}"/>
              </a:ext>
            </a:extLst>
          </p:cNvPr>
          <p:cNvGrpSpPr/>
          <p:nvPr/>
        </p:nvGrpSpPr>
        <p:grpSpPr>
          <a:xfrm>
            <a:off x="838199" y="1416444"/>
            <a:ext cx="7902884" cy="2195086"/>
            <a:chOff x="3785700" y="1300392"/>
            <a:chExt cx="5845133" cy="1623530"/>
          </a:xfrm>
        </p:grpSpPr>
        <p:pic>
          <p:nvPicPr>
            <p:cNvPr id="19" name="10 Imagen" descr="Basilosaurus_and_Tylosaurus.jpg">
              <a:extLst>
                <a:ext uri="{FF2B5EF4-FFF2-40B4-BE49-F238E27FC236}">
                  <a16:creationId xmlns:a16="http://schemas.microsoft.com/office/drawing/2014/main" id="{B1E2CC8C-A11A-4C38-ABB2-63E698B0C907}"/>
                </a:ext>
              </a:extLst>
            </p:cNvPr>
            <p:cNvPicPr>
              <a:picLocks noChangeAspect="1"/>
            </p:cNvPicPr>
            <p:nvPr/>
          </p:nvPicPr>
          <p:blipFill rotWithShape="1">
            <a:blip r:embed="rId3" cstate="print"/>
            <a:srcRect b="15975"/>
            <a:stretch/>
          </p:blipFill>
          <p:spPr bwMode="auto">
            <a:xfrm>
              <a:off x="3785700" y="1323605"/>
              <a:ext cx="3023776" cy="1598603"/>
            </a:xfrm>
            <a:prstGeom prst="rect">
              <a:avLst/>
            </a:prstGeom>
            <a:noFill/>
            <a:ln w="9525">
              <a:noFill/>
              <a:miter lim="800000"/>
              <a:headEnd/>
              <a:tailEnd/>
            </a:ln>
          </p:spPr>
        </p:pic>
        <p:pic>
          <p:nvPicPr>
            <p:cNvPr id="20" name="Picture 3">
              <a:extLst>
                <a:ext uri="{FF2B5EF4-FFF2-40B4-BE49-F238E27FC236}">
                  <a16:creationId xmlns:a16="http://schemas.microsoft.com/office/drawing/2014/main" id="{E7ABB970-A98C-4A81-B779-9AE24E0AE1FC}"/>
                </a:ext>
              </a:extLst>
            </p:cNvPr>
            <p:cNvPicPr>
              <a:picLocks noChangeAspect="1" noChangeArrowheads="1"/>
            </p:cNvPicPr>
            <p:nvPr/>
          </p:nvPicPr>
          <p:blipFill>
            <a:blip r:embed="rId4" cstate="print"/>
            <a:srcRect/>
            <a:stretch>
              <a:fillRect/>
            </a:stretch>
          </p:blipFill>
          <p:spPr bwMode="auto">
            <a:xfrm>
              <a:off x="6809475" y="1300392"/>
              <a:ext cx="2821358" cy="1623530"/>
            </a:xfrm>
            <a:prstGeom prst="rect">
              <a:avLst/>
            </a:prstGeom>
            <a:noFill/>
            <a:ln w="9525">
              <a:noFill/>
              <a:miter lim="800000"/>
              <a:headEnd/>
              <a:tailEnd/>
            </a:ln>
            <a:effectLst/>
          </p:spPr>
        </p:pic>
      </p:grpSp>
    </p:spTree>
    <p:extLst>
      <p:ext uri="{BB962C8B-B14F-4D97-AF65-F5344CB8AC3E}">
        <p14:creationId xmlns:p14="http://schemas.microsoft.com/office/powerpoint/2010/main" val="797348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2C6CD3E1-C3D8-4FBA-A9D4-2B5BF0D2BCB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60343" t="-7959" r="-66025" b="-7571"/>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VIDA - PLANO</a:t>
            </a:r>
          </a:p>
        </p:txBody>
      </p:sp>
    </p:spTree>
    <p:extLst>
      <p:ext uri="{BB962C8B-B14F-4D97-AF65-F5344CB8AC3E}">
        <p14:creationId xmlns:p14="http://schemas.microsoft.com/office/powerpoint/2010/main" val="876624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a:extLst>
              <a:ext uri="{FF2B5EF4-FFF2-40B4-BE49-F238E27FC236}">
                <a16:creationId xmlns:a16="http://schemas.microsoft.com/office/drawing/2014/main" id="{7A59B07C-BC73-40A0-823A-1BDA05F234B5}"/>
              </a:ext>
            </a:extLst>
          </p:cNvPr>
          <p:cNvSpPr>
            <a:spLocks noGrp="1"/>
          </p:cNvSpPr>
          <p:nvPr>
            <p:ph type="pic" sz="quarter" idx="12"/>
          </p:nvPr>
        </p:nvSpPr>
        <p:spPr/>
      </p:sp>
      <p:sp>
        <p:nvSpPr>
          <p:cNvPr id="3" name="Marcador de texto 2">
            <a:extLst>
              <a:ext uri="{FF2B5EF4-FFF2-40B4-BE49-F238E27FC236}">
                <a16:creationId xmlns:a16="http://schemas.microsoft.com/office/drawing/2014/main" id="{EC341028-1BB2-497B-96E6-BD73DECDEF64}"/>
              </a:ext>
            </a:extLst>
          </p:cNvPr>
          <p:cNvSpPr>
            <a:spLocks noGrp="1"/>
          </p:cNvSpPr>
          <p:nvPr>
            <p:ph type="body" sz="quarter" idx="11"/>
          </p:nvPr>
        </p:nvSpPr>
        <p:spPr/>
        <p:txBody>
          <a:bodyPr>
            <a:normAutofit lnSpcReduction="10000"/>
          </a:bodyPr>
          <a:lstStyle/>
          <a:p>
            <a:r>
              <a:rPr lang="es-ES" dirty="0"/>
              <a:t>0</a:t>
            </a:r>
          </a:p>
        </p:txBody>
      </p:sp>
      <p:sp>
        <p:nvSpPr>
          <p:cNvPr id="6" name="Marcador de texto 5">
            <a:extLst>
              <a:ext uri="{FF2B5EF4-FFF2-40B4-BE49-F238E27FC236}">
                <a16:creationId xmlns:a16="http://schemas.microsoft.com/office/drawing/2014/main" id="{78AB2874-22F0-4FA6-946C-B5C2A74B0B93}"/>
              </a:ext>
            </a:extLst>
          </p:cNvPr>
          <p:cNvSpPr>
            <a:spLocks noGrp="1"/>
          </p:cNvSpPr>
          <p:nvPr>
            <p:ph type="body" sz="quarter" idx="10"/>
          </p:nvPr>
        </p:nvSpPr>
        <p:spPr/>
        <p:txBody>
          <a:bodyPr>
            <a:normAutofit lnSpcReduction="10000"/>
          </a:bodyPr>
          <a:lstStyle/>
          <a:p>
            <a:endParaRPr lang="es-ES" dirty="0"/>
          </a:p>
        </p:txBody>
      </p:sp>
      <p:sp>
        <p:nvSpPr>
          <p:cNvPr id="4" name="Título 3">
            <a:extLst>
              <a:ext uri="{FF2B5EF4-FFF2-40B4-BE49-F238E27FC236}">
                <a16:creationId xmlns:a16="http://schemas.microsoft.com/office/drawing/2014/main" id="{A7EF44F4-E063-474D-931F-2F418C8CAC48}"/>
              </a:ext>
            </a:extLst>
          </p:cNvPr>
          <p:cNvSpPr>
            <a:spLocks noGrp="1"/>
          </p:cNvSpPr>
          <p:nvPr>
            <p:ph type="ctrTitle"/>
          </p:nvPr>
        </p:nvSpPr>
        <p:spPr/>
        <p:txBody>
          <a:bodyPr/>
          <a:lstStyle/>
          <a:p>
            <a:r>
              <a:rPr lang="es-ES" dirty="0" err="1"/>
              <a:t>Indice</a:t>
            </a:r>
            <a:endParaRPr lang="es-ES" dirty="0"/>
          </a:p>
        </p:txBody>
      </p:sp>
      <p:sp>
        <p:nvSpPr>
          <p:cNvPr id="5" name="Subtítulo 4">
            <a:extLst>
              <a:ext uri="{FF2B5EF4-FFF2-40B4-BE49-F238E27FC236}">
                <a16:creationId xmlns:a16="http://schemas.microsoft.com/office/drawing/2014/main" id="{02FD9EBA-9D32-4291-82AE-E9333A614303}"/>
              </a:ext>
            </a:extLst>
          </p:cNvPr>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1158853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dirty="0"/>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OCÉANO - Ambientación</a:t>
            </a:r>
          </a:p>
        </p:txBody>
      </p:sp>
      <p:pic>
        <p:nvPicPr>
          <p:cNvPr id="6" name="Marcador de posición de imagen 5" descr="Imagen que contiene foto, tabla, agua, hombre&#10;&#10;Descripción generada automáticamente">
            <a:extLst>
              <a:ext uri="{FF2B5EF4-FFF2-40B4-BE49-F238E27FC236}">
                <a16:creationId xmlns:a16="http://schemas.microsoft.com/office/drawing/2014/main" id="{497EE958-AF52-4DF7-AB62-C81977DE451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76" b="2576"/>
          <a:stretch>
            <a:fillRect/>
          </a:stretch>
        </p:blipFill>
        <p:spPr/>
      </p:pic>
    </p:spTree>
    <p:extLst>
      <p:ext uri="{BB962C8B-B14F-4D97-AF65-F5344CB8AC3E}">
        <p14:creationId xmlns:p14="http://schemas.microsoft.com/office/powerpoint/2010/main" val="1941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4BDE379-1025-4E70-9B44-66E7B8D1AE38}"/>
              </a:ext>
            </a:extLst>
          </p:cNvPr>
          <p:cNvSpPr>
            <a:spLocks noGrp="1"/>
          </p:cNvSpPr>
          <p:nvPr>
            <p:ph type="body" sz="quarter" idx="11"/>
          </p:nvPr>
        </p:nvSpPr>
        <p:spPr/>
        <p:txBody>
          <a:bodyPr>
            <a:normAutofit lnSpcReduction="10000"/>
          </a:bodyPr>
          <a:lstStyle/>
          <a:p>
            <a:r>
              <a:rPr lang="es-ES" dirty="0"/>
              <a:t>3</a:t>
            </a:r>
          </a:p>
        </p:txBody>
      </p:sp>
      <p:sp>
        <p:nvSpPr>
          <p:cNvPr id="3" name="Título 2">
            <a:extLst>
              <a:ext uri="{FF2B5EF4-FFF2-40B4-BE49-F238E27FC236}">
                <a16:creationId xmlns:a16="http://schemas.microsoft.com/office/drawing/2014/main" id="{26962560-4FDD-4CDE-82B4-300A0C310B92}"/>
              </a:ext>
            </a:extLst>
          </p:cNvPr>
          <p:cNvSpPr>
            <a:spLocks noGrp="1"/>
          </p:cNvSpPr>
          <p:nvPr>
            <p:ph type="ctrTitle"/>
          </p:nvPr>
        </p:nvSpPr>
        <p:spPr/>
        <p:txBody>
          <a:bodyPr/>
          <a:lstStyle/>
          <a:p>
            <a:r>
              <a:rPr lang="es-ES" dirty="0"/>
              <a:t>OCÉANO - PIEZAS</a:t>
            </a:r>
          </a:p>
        </p:txBody>
      </p:sp>
      <p:pic>
        <p:nvPicPr>
          <p:cNvPr id="21" name="Picture 5" descr="Rusia 5">
            <a:extLst>
              <a:ext uri="{FF2B5EF4-FFF2-40B4-BE49-F238E27FC236}">
                <a16:creationId xmlns:a16="http://schemas.microsoft.com/office/drawing/2014/main" id="{D1CC2BC5-D604-4DD1-8A55-94A4CA8B5A3B}"/>
              </a:ext>
            </a:extLst>
          </p:cNvPr>
          <p:cNvPicPr>
            <a:picLocks noGrp="1" noChangeAspect="1" noChangeArrowheads="1"/>
          </p:cNvPicPr>
          <p:nvPr>
            <p:ph type="pic" sz="quarter" idx="19"/>
          </p:nvPr>
        </p:nvPicPr>
        <p:blipFill rotWithShape="1">
          <a:blip r:embed="rId2" cstate="print"/>
          <a:srcRect l="623" r="623"/>
          <a:stretch/>
        </p:blipFill>
        <p:spPr bwMode="auto">
          <a:prstGeom prst="rect">
            <a:avLst/>
          </a:prstGeom>
          <a:noFill/>
          <a:ln w="9525">
            <a:noFill/>
            <a:miter lim="800000"/>
            <a:headEnd/>
            <a:tailEnd/>
          </a:ln>
        </p:spPr>
      </p:pic>
      <p:sp>
        <p:nvSpPr>
          <p:cNvPr id="10" name="Marcador de texto 9">
            <a:extLst>
              <a:ext uri="{FF2B5EF4-FFF2-40B4-BE49-F238E27FC236}">
                <a16:creationId xmlns:a16="http://schemas.microsoft.com/office/drawing/2014/main" id="{BBAC456C-10A1-4BA1-89F8-CE726A9DA64F}"/>
              </a:ext>
            </a:extLst>
          </p:cNvPr>
          <p:cNvSpPr>
            <a:spLocks noGrp="1"/>
          </p:cNvSpPr>
          <p:nvPr>
            <p:ph type="body" sz="quarter" idx="10"/>
          </p:nvPr>
        </p:nvSpPr>
        <p:spPr/>
        <p:txBody>
          <a:bodyPr>
            <a:normAutofit lnSpcReduction="10000"/>
          </a:bodyPr>
          <a:lstStyle/>
          <a:p>
            <a:r>
              <a:rPr lang="es-ES" dirty="0"/>
              <a:t>La vida primitiva; la explosión de vida oceánica Entre 1000 – 300 millones de años</a:t>
            </a:r>
          </a:p>
          <a:p>
            <a:endParaRPr lang="es-ES" dirty="0"/>
          </a:p>
        </p:txBody>
      </p:sp>
      <p:pic>
        <p:nvPicPr>
          <p:cNvPr id="22" name="Picture 4" descr="Rusia 1">
            <a:extLst>
              <a:ext uri="{FF2B5EF4-FFF2-40B4-BE49-F238E27FC236}">
                <a16:creationId xmlns:a16="http://schemas.microsoft.com/office/drawing/2014/main" id="{DAEC32E6-F158-4F0E-8AF7-DE47D9C458FD}"/>
              </a:ext>
            </a:extLst>
          </p:cNvPr>
          <p:cNvPicPr>
            <a:picLocks noGrp="1" noChangeAspect="1" noChangeArrowheads="1"/>
          </p:cNvPicPr>
          <p:nvPr>
            <p:ph type="pic" sz="quarter" idx="32"/>
          </p:nvPr>
        </p:nvPicPr>
        <p:blipFill rotWithShape="1">
          <a:blip r:embed="rId3" cstate="print"/>
          <a:srcRect l="640" r="640"/>
          <a:stretch/>
        </p:blipFill>
        <p:spPr bwMode="auto">
          <a:prstGeom prst="rect">
            <a:avLst/>
          </a:prstGeom>
          <a:noFill/>
          <a:ln w="9525">
            <a:noFill/>
            <a:miter lim="800000"/>
            <a:headEnd/>
            <a:tailEnd/>
          </a:ln>
        </p:spPr>
      </p:pic>
      <p:sp>
        <p:nvSpPr>
          <p:cNvPr id="24" name="Marcador de texto 23">
            <a:extLst>
              <a:ext uri="{FF2B5EF4-FFF2-40B4-BE49-F238E27FC236}">
                <a16:creationId xmlns:a16="http://schemas.microsoft.com/office/drawing/2014/main" id="{3A65F7DC-8BDB-43B1-8BC9-13C22162A15D}"/>
              </a:ext>
            </a:extLst>
          </p:cNvPr>
          <p:cNvSpPr>
            <a:spLocks noGrp="1"/>
          </p:cNvSpPr>
          <p:nvPr>
            <p:ph type="body" sz="quarter" idx="26"/>
          </p:nvPr>
        </p:nvSpPr>
        <p:spPr/>
        <p:txBody>
          <a:bodyPr/>
          <a:lstStyle/>
          <a:p>
            <a:r>
              <a:rPr lang="es-ES" sz="1800" dirty="0"/>
              <a:t>Fósiles de trilobites. Dos ejemplo de los muchos que la fundación posee en la mejor colección de trilobites de la historia.</a:t>
            </a:r>
          </a:p>
          <a:p>
            <a:endParaRPr lang="es-ES" sz="1600" dirty="0"/>
          </a:p>
        </p:txBody>
      </p:sp>
    </p:spTree>
    <p:extLst>
      <p:ext uri="{BB962C8B-B14F-4D97-AF65-F5344CB8AC3E}">
        <p14:creationId xmlns:p14="http://schemas.microsoft.com/office/powerpoint/2010/main" val="233993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4BDE379-1025-4E70-9B44-66E7B8D1AE38}"/>
              </a:ext>
            </a:extLst>
          </p:cNvPr>
          <p:cNvSpPr>
            <a:spLocks noGrp="1"/>
          </p:cNvSpPr>
          <p:nvPr>
            <p:ph type="body" sz="quarter" idx="11"/>
          </p:nvPr>
        </p:nvSpPr>
        <p:spPr/>
        <p:txBody>
          <a:bodyPr>
            <a:normAutofit lnSpcReduction="10000"/>
          </a:bodyPr>
          <a:lstStyle/>
          <a:p>
            <a:r>
              <a:rPr lang="es-ES" dirty="0"/>
              <a:t>3</a:t>
            </a:r>
          </a:p>
        </p:txBody>
      </p:sp>
      <p:sp>
        <p:nvSpPr>
          <p:cNvPr id="3" name="Título 2">
            <a:extLst>
              <a:ext uri="{FF2B5EF4-FFF2-40B4-BE49-F238E27FC236}">
                <a16:creationId xmlns:a16="http://schemas.microsoft.com/office/drawing/2014/main" id="{26962560-4FDD-4CDE-82B4-300A0C310B92}"/>
              </a:ext>
            </a:extLst>
          </p:cNvPr>
          <p:cNvSpPr>
            <a:spLocks noGrp="1"/>
          </p:cNvSpPr>
          <p:nvPr>
            <p:ph type="ctrTitle"/>
          </p:nvPr>
        </p:nvSpPr>
        <p:spPr/>
        <p:txBody>
          <a:bodyPr/>
          <a:lstStyle/>
          <a:p>
            <a:r>
              <a:rPr lang="es-ES" dirty="0"/>
              <a:t>OCÉANO - PIEZAS</a:t>
            </a:r>
          </a:p>
        </p:txBody>
      </p:sp>
      <p:pic>
        <p:nvPicPr>
          <p:cNvPr id="20" name="Marcador de posición de imagen 19">
            <a:extLst>
              <a:ext uri="{FF2B5EF4-FFF2-40B4-BE49-F238E27FC236}">
                <a16:creationId xmlns:a16="http://schemas.microsoft.com/office/drawing/2014/main" id="{9C753B93-5F89-499D-84E6-5D64CE42376B}"/>
              </a:ext>
            </a:extLst>
          </p:cNvPr>
          <p:cNvPicPr>
            <a:picLocks noGrp="1" noChangeAspect="1"/>
          </p:cNvPicPr>
          <p:nvPr>
            <p:ph type="pic" sz="quarter" idx="23"/>
          </p:nvPr>
        </p:nvPicPr>
        <p:blipFill rotWithShape="1">
          <a:blip r:embed="rId2"/>
          <a:srcRect l="1588" t="-9949" r="1559" b="-6464"/>
          <a:stretch/>
        </p:blipFill>
        <p:spPr>
          <a:xfrm>
            <a:off x="6829425" y="1739900"/>
            <a:ext cx="4311650" cy="3757613"/>
          </a:xfrm>
          <a:prstGeom prst="rect">
            <a:avLst/>
          </a:prstGeom>
        </p:spPr>
      </p:pic>
      <p:sp>
        <p:nvSpPr>
          <p:cNvPr id="24" name="Marcador de texto 23">
            <a:extLst>
              <a:ext uri="{FF2B5EF4-FFF2-40B4-BE49-F238E27FC236}">
                <a16:creationId xmlns:a16="http://schemas.microsoft.com/office/drawing/2014/main" id="{3A65F7DC-8BDB-43B1-8BC9-13C22162A15D}"/>
              </a:ext>
            </a:extLst>
          </p:cNvPr>
          <p:cNvSpPr>
            <a:spLocks noGrp="1"/>
          </p:cNvSpPr>
          <p:nvPr>
            <p:ph type="body" sz="quarter" idx="26"/>
          </p:nvPr>
        </p:nvSpPr>
        <p:spPr/>
        <p:txBody>
          <a:bodyPr/>
          <a:lstStyle/>
          <a:p>
            <a:r>
              <a:rPr lang="it-IT" sz="1600" dirty="0"/>
              <a:t>Dunkleosteus terrelli un primitivo pez placodermo</a:t>
            </a:r>
          </a:p>
          <a:p>
            <a:endParaRPr lang="es-ES" sz="1600" dirty="0"/>
          </a:p>
        </p:txBody>
      </p:sp>
      <p:sp>
        <p:nvSpPr>
          <p:cNvPr id="6" name="Marcador de texto 5">
            <a:extLst>
              <a:ext uri="{FF2B5EF4-FFF2-40B4-BE49-F238E27FC236}">
                <a16:creationId xmlns:a16="http://schemas.microsoft.com/office/drawing/2014/main" id="{9CF5844F-32CA-439B-B8D3-BCCD8F7E91CF}"/>
              </a:ext>
            </a:extLst>
          </p:cNvPr>
          <p:cNvSpPr>
            <a:spLocks noGrp="1"/>
          </p:cNvSpPr>
          <p:nvPr>
            <p:ph type="body" sz="quarter" idx="31"/>
          </p:nvPr>
        </p:nvSpPr>
        <p:spPr/>
        <p:txBody>
          <a:bodyPr/>
          <a:lstStyle/>
          <a:p>
            <a:r>
              <a:rPr lang="es-ES" dirty="0" err="1"/>
              <a:t>Ammonite</a:t>
            </a:r>
            <a:r>
              <a:rPr lang="es-ES" dirty="0"/>
              <a:t> opalizado. Una pieza de incalculable valor.</a:t>
            </a:r>
          </a:p>
          <a:p>
            <a:endParaRPr lang="es-ES" dirty="0"/>
          </a:p>
        </p:txBody>
      </p:sp>
      <p:sp>
        <p:nvSpPr>
          <p:cNvPr id="10" name="Marcador de texto 9">
            <a:extLst>
              <a:ext uri="{FF2B5EF4-FFF2-40B4-BE49-F238E27FC236}">
                <a16:creationId xmlns:a16="http://schemas.microsoft.com/office/drawing/2014/main" id="{BBAC456C-10A1-4BA1-89F8-CE726A9DA64F}"/>
              </a:ext>
            </a:extLst>
          </p:cNvPr>
          <p:cNvSpPr>
            <a:spLocks noGrp="1"/>
          </p:cNvSpPr>
          <p:nvPr>
            <p:ph type="body" sz="quarter" idx="10"/>
          </p:nvPr>
        </p:nvSpPr>
        <p:spPr/>
        <p:txBody>
          <a:bodyPr>
            <a:normAutofit lnSpcReduction="10000"/>
          </a:bodyPr>
          <a:lstStyle/>
          <a:p>
            <a:r>
              <a:rPr lang="es-ES" dirty="0"/>
              <a:t>La vida primitiva; la explosión de vida oceánica Entre 1000 – 300 millones de años</a:t>
            </a:r>
          </a:p>
          <a:p>
            <a:endParaRPr lang="es-ES" dirty="0"/>
          </a:p>
        </p:txBody>
      </p:sp>
      <p:pic>
        <p:nvPicPr>
          <p:cNvPr id="14" name="Picture 6">
            <a:extLst>
              <a:ext uri="{FF2B5EF4-FFF2-40B4-BE49-F238E27FC236}">
                <a16:creationId xmlns:a16="http://schemas.microsoft.com/office/drawing/2014/main" id="{7D81D93F-7404-45CF-B1B8-2793B6D205F9}"/>
              </a:ext>
            </a:extLst>
          </p:cNvPr>
          <p:cNvPicPr>
            <a:picLocks noGrp="1" noChangeAspect="1" noChangeArrowheads="1"/>
          </p:cNvPicPr>
          <p:nvPr>
            <p:ph type="pic" sz="quarter" idx="21"/>
          </p:nvPr>
        </p:nvPicPr>
        <p:blipFill>
          <a:blip r:embed="rId3" cstate="print">
            <a:clrChange>
              <a:clrFrom>
                <a:srgbClr val="000000"/>
              </a:clrFrom>
              <a:clrTo>
                <a:srgbClr val="000000">
                  <a:alpha val="0"/>
                </a:srgbClr>
              </a:clrTo>
            </a:clrChange>
          </a:blip>
          <a:srcRect t="3036" b="3036"/>
          <a:stretch>
            <a:fillRect/>
          </a:stretch>
        </p:blipFill>
        <p:spPr bwMode="auto">
          <a:xfrm>
            <a:off x="1050925" y="1398588"/>
            <a:ext cx="5395913" cy="4098925"/>
          </a:xfrm>
          <a:prstGeom prst="rect">
            <a:avLst/>
          </a:prstGeom>
          <a:noFill/>
          <a:ln w="9525">
            <a:noFill/>
            <a:miter lim="800000"/>
            <a:headEnd/>
            <a:tailEnd/>
          </a:ln>
        </p:spPr>
      </p:pic>
    </p:spTree>
    <p:extLst>
      <p:ext uri="{BB962C8B-B14F-4D97-AF65-F5344CB8AC3E}">
        <p14:creationId xmlns:p14="http://schemas.microsoft.com/office/powerpoint/2010/main" val="3092714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4BDE379-1025-4E70-9B44-66E7B8D1AE38}"/>
              </a:ext>
            </a:extLst>
          </p:cNvPr>
          <p:cNvSpPr>
            <a:spLocks noGrp="1"/>
          </p:cNvSpPr>
          <p:nvPr>
            <p:ph type="body" sz="quarter" idx="11"/>
          </p:nvPr>
        </p:nvSpPr>
        <p:spPr/>
        <p:txBody>
          <a:bodyPr>
            <a:normAutofit lnSpcReduction="10000"/>
          </a:bodyPr>
          <a:lstStyle/>
          <a:p>
            <a:r>
              <a:rPr lang="es-ES" dirty="0"/>
              <a:t>3</a:t>
            </a:r>
          </a:p>
        </p:txBody>
      </p:sp>
      <p:sp>
        <p:nvSpPr>
          <p:cNvPr id="3" name="Título 2">
            <a:extLst>
              <a:ext uri="{FF2B5EF4-FFF2-40B4-BE49-F238E27FC236}">
                <a16:creationId xmlns:a16="http://schemas.microsoft.com/office/drawing/2014/main" id="{26962560-4FDD-4CDE-82B4-300A0C310B92}"/>
              </a:ext>
            </a:extLst>
          </p:cNvPr>
          <p:cNvSpPr>
            <a:spLocks noGrp="1"/>
          </p:cNvSpPr>
          <p:nvPr>
            <p:ph type="ctrTitle"/>
          </p:nvPr>
        </p:nvSpPr>
        <p:spPr/>
        <p:txBody>
          <a:bodyPr/>
          <a:lstStyle/>
          <a:p>
            <a:r>
              <a:rPr lang="es-ES" dirty="0"/>
              <a:t>OCÉANO - PIEZAS</a:t>
            </a:r>
          </a:p>
        </p:txBody>
      </p:sp>
      <p:sp>
        <p:nvSpPr>
          <p:cNvPr id="24" name="Marcador de texto 23">
            <a:extLst>
              <a:ext uri="{FF2B5EF4-FFF2-40B4-BE49-F238E27FC236}">
                <a16:creationId xmlns:a16="http://schemas.microsoft.com/office/drawing/2014/main" id="{3A65F7DC-8BDB-43B1-8BC9-13C22162A15D}"/>
              </a:ext>
            </a:extLst>
          </p:cNvPr>
          <p:cNvSpPr>
            <a:spLocks noGrp="1"/>
          </p:cNvSpPr>
          <p:nvPr>
            <p:ph type="body" sz="quarter" idx="26"/>
          </p:nvPr>
        </p:nvSpPr>
        <p:spPr/>
        <p:txBody>
          <a:bodyPr/>
          <a:lstStyle/>
          <a:p>
            <a:r>
              <a:rPr lang="es-ES" sz="1600" dirty="0"/>
              <a:t>Fósil de crinoideos de gran rareza</a:t>
            </a:r>
          </a:p>
          <a:p>
            <a:endParaRPr lang="es-ES" sz="1600" dirty="0"/>
          </a:p>
        </p:txBody>
      </p:sp>
      <p:sp>
        <p:nvSpPr>
          <p:cNvPr id="6" name="Marcador de texto 5">
            <a:extLst>
              <a:ext uri="{FF2B5EF4-FFF2-40B4-BE49-F238E27FC236}">
                <a16:creationId xmlns:a16="http://schemas.microsoft.com/office/drawing/2014/main" id="{9CF5844F-32CA-439B-B8D3-BCCD8F7E91CF}"/>
              </a:ext>
            </a:extLst>
          </p:cNvPr>
          <p:cNvSpPr>
            <a:spLocks noGrp="1"/>
          </p:cNvSpPr>
          <p:nvPr>
            <p:ph type="body" sz="quarter" idx="31"/>
          </p:nvPr>
        </p:nvSpPr>
        <p:spPr/>
        <p:txBody>
          <a:bodyPr/>
          <a:lstStyle/>
          <a:p>
            <a:r>
              <a:rPr lang="es-ES" dirty="0"/>
              <a:t>Estructura prueba de la acidificación marina de la gran extinción</a:t>
            </a:r>
          </a:p>
          <a:p>
            <a:endParaRPr lang="es-ES" dirty="0"/>
          </a:p>
        </p:txBody>
      </p:sp>
      <p:sp>
        <p:nvSpPr>
          <p:cNvPr id="10" name="Marcador de texto 9">
            <a:extLst>
              <a:ext uri="{FF2B5EF4-FFF2-40B4-BE49-F238E27FC236}">
                <a16:creationId xmlns:a16="http://schemas.microsoft.com/office/drawing/2014/main" id="{BBAC456C-10A1-4BA1-89F8-CE726A9DA64F}"/>
              </a:ext>
            </a:extLst>
          </p:cNvPr>
          <p:cNvSpPr>
            <a:spLocks noGrp="1"/>
          </p:cNvSpPr>
          <p:nvPr>
            <p:ph type="body" sz="quarter" idx="10"/>
          </p:nvPr>
        </p:nvSpPr>
        <p:spPr/>
        <p:txBody>
          <a:bodyPr>
            <a:normAutofit lnSpcReduction="10000"/>
          </a:bodyPr>
          <a:lstStyle/>
          <a:p>
            <a:r>
              <a:rPr lang="es-ES" dirty="0"/>
              <a:t>La vida primitiva; la explosión de vida oceánica Entre 1000 – 300 millones de años</a:t>
            </a:r>
          </a:p>
          <a:p>
            <a:endParaRPr lang="es-ES" dirty="0"/>
          </a:p>
        </p:txBody>
      </p:sp>
      <p:pic>
        <p:nvPicPr>
          <p:cNvPr id="11" name="Picture 9">
            <a:extLst>
              <a:ext uri="{FF2B5EF4-FFF2-40B4-BE49-F238E27FC236}">
                <a16:creationId xmlns:a16="http://schemas.microsoft.com/office/drawing/2014/main" id="{A1D6FFE5-E686-4F80-84E8-EE20E751D08D}"/>
              </a:ext>
            </a:extLst>
          </p:cNvPr>
          <p:cNvPicPr>
            <a:picLocks noGrp="1" noChangeAspect="1" noChangeArrowheads="1"/>
          </p:cNvPicPr>
          <p:nvPr>
            <p:ph type="pic" sz="quarter" idx="21"/>
          </p:nvPr>
        </p:nvPicPr>
        <p:blipFill>
          <a:blip r:embed="rId2" cstate="print">
            <a:clrChange>
              <a:clrFrom>
                <a:srgbClr val="000000"/>
              </a:clrFrom>
              <a:clrTo>
                <a:srgbClr val="000000">
                  <a:alpha val="0"/>
                </a:srgbClr>
              </a:clrTo>
            </a:clrChange>
          </a:blip>
          <a:srcRect l="16945" r="16945"/>
          <a:stretch>
            <a:fillRect/>
          </a:stretch>
        </p:blipFill>
        <p:spPr bwMode="auto">
          <a:xfrm rot="5634870">
            <a:off x="1498600" y="590550"/>
            <a:ext cx="4500563" cy="5715000"/>
          </a:xfrm>
          <a:prstGeom prst="rect">
            <a:avLst/>
          </a:prstGeom>
          <a:noFill/>
          <a:ln w="9525">
            <a:noFill/>
            <a:miter lim="800000"/>
            <a:headEnd/>
            <a:tailEnd/>
          </a:ln>
        </p:spPr>
      </p:pic>
      <p:pic>
        <p:nvPicPr>
          <p:cNvPr id="16" name="Marcador de posición de imagen 15">
            <a:extLst>
              <a:ext uri="{FF2B5EF4-FFF2-40B4-BE49-F238E27FC236}">
                <a16:creationId xmlns:a16="http://schemas.microsoft.com/office/drawing/2014/main" id="{202DEFC0-2C78-4C43-BFCC-2797FB7C7084}"/>
              </a:ext>
            </a:extLst>
          </p:cNvPr>
          <p:cNvPicPr>
            <a:picLocks noGrp="1" noChangeAspect="1"/>
          </p:cNvPicPr>
          <p:nvPr>
            <p:ph type="pic" sz="quarter" idx="23"/>
          </p:nvPr>
        </p:nvPicPr>
        <p:blipFill>
          <a:blip r:embed="rId3" cstate="print">
            <a:extLst>
              <a:ext uri="{28A0092B-C50C-407E-A947-70E740481C1C}">
                <a14:useLocalDpi xmlns:a14="http://schemas.microsoft.com/office/drawing/2010/main" val="0"/>
              </a:ext>
            </a:extLst>
          </a:blip>
          <a:srcRect t="643" b="643"/>
          <a:stretch>
            <a:fillRect/>
          </a:stretch>
        </p:blipFill>
        <p:spPr>
          <a:xfrm>
            <a:off x="6829425" y="1676400"/>
            <a:ext cx="4311650" cy="3821113"/>
          </a:xfrm>
          <a:prstGeom prst="rect">
            <a:avLst/>
          </a:prstGeom>
        </p:spPr>
      </p:pic>
    </p:spTree>
    <p:extLst>
      <p:ext uri="{BB962C8B-B14F-4D97-AF65-F5344CB8AC3E}">
        <p14:creationId xmlns:p14="http://schemas.microsoft.com/office/powerpoint/2010/main" val="1749012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2C6CD3E1-C3D8-4FBA-A9D4-2B5BF0D2BCB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4726" r="-14677" b="2763"/>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OCÉANO - PLANO</a:t>
            </a:r>
          </a:p>
        </p:txBody>
      </p:sp>
    </p:spTree>
    <p:extLst>
      <p:ext uri="{BB962C8B-B14F-4D97-AF65-F5344CB8AC3E}">
        <p14:creationId xmlns:p14="http://schemas.microsoft.com/office/powerpoint/2010/main" val="2477787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dirty="0"/>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Fin - Ambientación</a:t>
            </a:r>
          </a:p>
        </p:txBody>
      </p:sp>
      <p:pic>
        <p:nvPicPr>
          <p:cNvPr id="6" name="Marcador de posición de imagen 5">
            <a:extLst>
              <a:ext uri="{FF2B5EF4-FFF2-40B4-BE49-F238E27FC236}">
                <a16:creationId xmlns:a16="http://schemas.microsoft.com/office/drawing/2014/main" id="{EF53BAC8-7F42-4AB4-B5FE-58E81E85DC19}"/>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 t="11415" r="-128" b="8880"/>
          <a:stretch/>
        </p:blipFill>
        <p:spPr>
          <a:xfrm>
            <a:off x="0" y="1537855"/>
            <a:ext cx="12192000" cy="5320146"/>
          </a:xfrm>
        </p:spPr>
      </p:pic>
    </p:spTree>
    <p:extLst>
      <p:ext uri="{BB962C8B-B14F-4D97-AF65-F5344CB8AC3E}">
        <p14:creationId xmlns:p14="http://schemas.microsoft.com/office/powerpoint/2010/main" val="303135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2C6CD3E1-C3D8-4FBA-A9D4-2B5BF0D2BCB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4807" t="8177" r="-7737" b="10425"/>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Fin - PLANO</a:t>
            </a:r>
          </a:p>
        </p:txBody>
      </p:sp>
    </p:spTree>
    <p:extLst>
      <p:ext uri="{BB962C8B-B14F-4D97-AF65-F5344CB8AC3E}">
        <p14:creationId xmlns:p14="http://schemas.microsoft.com/office/powerpoint/2010/main" val="289477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2C6CD3E1-C3D8-4FBA-A9D4-2B5BF0D2BCB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2353" b="12353"/>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dirty="0"/>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Origen - AMBIETACIÓN</a:t>
            </a:r>
          </a:p>
        </p:txBody>
      </p:sp>
    </p:spTree>
    <p:extLst>
      <p:ext uri="{BB962C8B-B14F-4D97-AF65-F5344CB8AC3E}">
        <p14:creationId xmlns:p14="http://schemas.microsoft.com/office/powerpoint/2010/main" val="1406478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00F32EAB-C00E-4D82-B600-B51C0F5E33BB}"/>
              </a:ext>
            </a:extLst>
          </p:cNvPr>
          <p:cNvSpPr>
            <a:spLocks noGrp="1"/>
          </p:cNvSpPr>
          <p:nvPr>
            <p:ph type="body" sz="quarter" idx="11"/>
          </p:nvPr>
        </p:nvSpPr>
        <p:spPr/>
        <p:txBody>
          <a:bodyPr>
            <a:normAutofit fontScale="92500" lnSpcReduction="10000"/>
          </a:bodyPr>
          <a:lstStyle/>
          <a:p>
            <a:r>
              <a:rPr lang="es-ES" dirty="0"/>
              <a:t>3</a:t>
            </a:r>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ORIGEN - PIEZAS</a:t>
            </a:r>
          </a:p>
        </p:txBody>
      </p:sp>
      <p:pic>
        <p:nvPicPr>
          <p:cNvPr id="75" name="Marcador de posición de imagen 74">
            <a:extLst>
              <a:ext uri="{FF2B5EF4-FFF2-40B4-BE49-F238E27FC236}">
                <a16:creationId xmlns:a16="http://schemas.microsoft.com/office/drawing/2014/main" id="{F8647777-A4F1-4E5A-B694-0C7D5B73A894}"/>
              </a:ext>
            </a:extLst>
          </p:cNvPr>
          <p:cNvPicPr>
            <a:picLocks noGrp="1" noChangeAspect="1"/>
          </p:cNvPicPr>
          <p:nvPr>
            <p:ph type="pic" sz="quarter" idx="21"/>
          </p:nvPr>
        </p:nvPicPr>
        <p:blipFill rotWithShape="1">
          <a:blip r:embed="rId2"/>
          <a:srcRect l="4215" t="-12102" r="-42" b="-24434"/>
          <a:stretch/>
        </p:blipFill>
        <p:spPr>
          <a:xfrm>
            <a:off x="5646651" y="1284631"/>
            <a:ext cx="5493789" cy="4174052"/>
          </a:xfrm>
          <a:prstGeom prst="rect">
            <a:avLst/>
          </a:prstGeom>
        </p:spPr>
      </p:pic>
      <p:sp>
        <p:nvSpPr>
          <p:cNvPr id="37" name="Marcador de texto 36">
            <a:extLst>
              <a:ext uri="{FF2B5EF4-FFF2-40B4-BE49-F238E27FC236}">
                <a16:creationId xmlns:a16="http://schemas.microsoft.com/office/drawing/2014/main" id="{E30B9FBA-C7CF-41A9-B0C9-B1AAA5AD2B80}"/>
              </a:ext>
            </a:extLst>
          </p:cNvPr>
          <p:cNvSpPr>
            <a:spLocks noGrp="1"/>
          </p:cNvSpPr>
          <p:nvPr>
            <p:ph type="body" sz="quarter" idx="26"/>
          </p:nvPr>
        </p:nvSpPr>
        <p:spPr>
          <a:xfrm>
            <a:off x="5646651" y="4851401"/>
            <a:ext cx="5493789" cy="1079499"/>
          </a:xfrm>
        </p:spPr>
        <p:txBody>
          <a:bodyPr anchor="ctr">
            <a:normAutofit/>
          </a:bodyPr>
          <a:lstStyle/>
          <a:p>
            <a:pPr algn="ctr"/>
            <a:r>
              <a:rPr lang="es-ES" sz="1600" dirty="0"/>
              <a:t>Fuente hidrotermal </a:t>
            </a:r>
            <a:r>
              <a:rPr lang="es-ES" sz="1600" dirty="0" err="1"/>
              <a:t>piritizada</a:t>
            </a:r>
            <a:r>
              <a:rPr lang="es-ES" sz="1600" dirty="0"/>
              <a:t> fósil</a:t>
            </a:r>
          </a:p>
          <a:p>
            <a:pPr algn="ctr"/>
            <a:r>
              <a:rPr lang="es-ES" sz="1600" dirty="0"/>
              <a:t>Estructuras donde se originó la vida</a:t>
            </a:r>
          </a:p>
        </p:txBody>
      </p:sp>
      <p:sp>
        <p:nvSpPr>
          <p:cNvPr id="38" name="Marcador de texto 37">
            <a:extLst>
              <a:ext uri="{FF2B5EF4-FFF2-40B4-BE49-F238E27FC236}">
                <a16:creationId xmlns:a16="http://schemas.microsoft.com/office/drawing/2014/main" id="{1B46C8CB-87EF-4A46-A47C-DC4DBD675403}"/>
              </a:ext>
            </a:extLst>
          </p:cNvPr>
          <p:cNvSpPr>
            <a:spLocks noGrp="1"/>
          </p:cNvSpPr>
          <p:nvPr>
            <p:ph type="body" sz="quarter" idx="30"/>
          </p:nvPr>
        </p:nvSpPr>
        <p:spPr/>
        <p:txBody>
          <a:bodyPr anchor="ctr"/>
          <a:lstStyle/>
          <a:p>
            <a:pPr algn="ctr"/>
            <a:r>
              <a:rPr lang="es-ES" sz="1600" dirty="0"/>
              <a:t>Formación de hierro bandeado </a:t>
            </a:r>
          </a:p>
          <a:p>
            <a:pPr algn="ctr"/>
            <a:r>
              <a:rPr lang="es-ES" sz="1600" dirty="0"/>
              <a:t>creada en la “Tierra Blanca”</a:t>
            </a:r>
            <a:endParaRPr lang="es-ES" dirty="0"/>
          </a:p>
        </p:txBody>
      </p:sp>
      <p:sp>
        <p:nvSpPr>
          <p:cNvPr id="35" name="Subtítulo 34">
            <a:extLst>
              <a:ext uri="{FF2B5EF4-FFF2-40B4-BE49-F238E27FC236}">
                <a16:creationId xmlns:a16="http://schemas.microsoft.com/office/drawing/2014/main" id="{F8AF2B57-9B90-4832-A40B-F30E7E3DEEE1}"/>
              </a:ext>
            </a:extLst>
          </p:cNvPr>
          <p:cNvSpPr>
            <a:spLocks noGrp="1"/>
          </p:cNvSpPr>
          <p:nvPr>
            <p:ph type="body" sz="quarter" idx="31"/>
          </p:nvPr>
        </p:nvSpPr>
        <p:spPr/>
        <p:txBody>
          <a:bodyPr anchor="ctr">
            <a:normAutofit/>
          </a:bodyPr>
          <a:lstStyle/>
          <a:p>
            <a:pPr algn="ctr"/>
            <a:r>
              <a:rPr lang="es-ES" sz="1600" dirty="0"/>
              <a:t>Fósil de </a:t>
            </a:r>
            <a:r>
              <a:rPr lang="es-ES" sz="1600" dirty="0" err="1"/>
              <a:t>Eozoon</a:t>
            </a:r>
            <a:r>
              <a:rPr lang="es-ES" sz="1600" dirty="0"/>
              <a:t> </a:t>
            </a:r>
            <a:r>
              <a:rPr lang="es-ES" sz="1600" dirty="0" err="1"/>
              <a:t>canadense</a:t>
            </a:r>
            <a:r>
              <a:rPr lang="es-ES" sz="1600" dirty="0"/>
              <a:t> 2500 </a:t>
            </a:r>
            <a:r>
              <a:rPr lang="es-ES" sz="1600" dirty="0" err="1"/>
              <a:t>m.a</a:t>
            </a:r>
            <a:r>
              <a:rPr lang="es-ES" sz="1600" dirty="0"/>
              <a:t>.</a:t>
            </a:r>
          </a:p>
          <a:p>
            <a:pPr algn="ctr"/>
            <a:r>
              <a:rPr lang="es-ES" sz="1600" dirty="0"/>
              <a:t>Responsable de la aparición del oxígeno</a:t>
            </a:r>
          </a:p>
        </p:txBody>
      </p:sp>
      <p:sp>
        <p:nvSpPr>
          <p:cNvPr id="52" name="Marcador de texto 35">
            <a:extLst>
              <a:ext uri="{FF2B5EF4-FFF2-40B4-BE49-F238E27FC236}">
                <a16:creationId xmlns:a16="http://schemas.microsoft.com/office/drawing/2014/main" id="{51F3F26E-B831-4E31-86F7-823BA1A64702}"/>
              </a:ext>
            </a:extLst>
          </p:cNvPr>
          <p:cNvSpPr>
            <a:spLocks noGrp="1"/>
          </p:cNvSpPr>
          <p:nvPr>
            <p:ph type="body" sz="quarter" idx="10"/>
          </p:nvPr>
        </p:nvSpPr>
        <p:spPr/>
        <p:txBody>
          <a:bodyPr>
            <a:normAutofit lnSpcReduction="10000"/>
          </a:bodyPr>
          <a:lstStyle/>
          <a:p>
            <a:r>
              <a:rPr lang="es-ES" dirty="0"/>
              <a:t>El origen del tiempo, el espacio y la vida entre 15000 – 1000 millones de años</a:t>
            </a:r>
          </a:p>
          <a:p>
            <a:endParaRPr lang="es-ES" dirty="0"/>
          </a:p>
        </p:txBody>
      </p:sp>
      <p:pic>
        <p:nvPicPr>
          <p:cNvPr id="73" name="Marcador de posición de imagen 72">
            <a:extLst>
              <a:ext uri="{FF2B5EF4-FFF2-40B4-BE49-F238E27FC236}">
                <a16:creationId xmlns:a16="http://schemas.microsoft.com/office/drawing/2014/main" id="{642CEC41-6435-4344-A1F2-1A2A9B83E9A2}"/>
              </a:ext>
            </a:extLst>
          </p:cNvPr>
          <p:cNvPicPr>
            <a:picLocks noGrp="1" noChangeAspect="1"/>
          </p:cNvPicPr>
          <p:nvPr>
            <p:ph type="pic" sz="quarter" idx="23"/>
          </p:nvPr>
        </p:nvPicPr>
        <p:blipFill>
          <a:blip r:embed="rId3"/>
          <a:srcRect t="5554" b="5554"/>
          <a:stretch>
            <a:fillRect/>
          </a:stretch>
        </p:blipFill>
        <p:spPr>
          <a:prstGeom prst="rect">
            <a:avLst/>
          </a:prstGeom>
        </p:spPr>
      </p:pic>
      <p:pic>
        <p:nvPicPr>
          <p:cNvPr id="74" name="Marcador de posición de imagen 73">
            <a:extLst>
              <a:ext uri="{FF2B5EF4-FFF2-40B4-BE49-F238E27FC236}">
                <a16:creationId xmlns:a16="http://schemas.microsoft.com/office/drawing/2014/main" id="{D0C5A543-E292-4570-A1CB-9203AA1595A2}"/>
              </a:ext>
            </a:extLst>
          </p:cNvPr>
          <p:cNvPicPr>
            <a:picLocks noGrp="1" noChangeAspect="1"/>
          </p:cNvPicPr>
          <p:nvPr>
            <p:ph type="pic" sz="quarter" idx="19"/>
          </p:nvPr>
        </p:nvPicPr>
        <p:blipFill>
          <a:blip r:embed="rId4"/>
          <a:srcRect l="6347" r="6347"/>
          <a:stretch>
            <a:fillRect/>
          </a:stretch>
        </p:blipFill>
        <p:spPr>
          <a:prstGeom prst="rect">
            <a:avLst/>
          </a:prstGeom>
        </p:spPr>
      </p:pic>
    </p:spTree>
    <p:extLst>
      <p:ext uri="{BB962C8B-B14F-4D97-AF65-F5344CB8AC3E}">
        <p14:creationId xmlns:p14="http://schemas.microsoft.com/office/powerpoint/2010/main" val="84920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00F32EAB-C00E-4D82-B600-B51C0F5E33BB}"/>
              </a:ext>
            </a:extLst>
          </p:cNvPr>
          <p:cNvSpPr>
            <a:spLocks noGrp="1"/>
          </p:cNvSpPr>
          <p:nvPr>
            <p:ph type="body" sz="quarter" idx="11"/>
          </p:nvPr>
        </p:nvSpPr>
        <p:spPr/>
        <p:txBody>
          <a:bodyPr>
            <a:normAutofit fontScale="92500" lnSpcReduction="10000"/>
          </a:bodyPr>
          <a:lstStyle/>
          <a:p>
            <a:r>
              <a:rPr lang="es-ES" dirty="0"/>
              <a:t>3</a:t>
            </a:r>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ORIGEN - PIEZAS</a:t>
            </a:r>
          </a:p>
        </p:txBody>
      </p:sp>
      <p:pic>
        <p:nvPicPr>
          <p:cNvPr id="18" name="28 Imagen" descr="fopabin.gif">
            <a:extLst>
              <a:ext uri="{FF2B5EF4-FFF2-40B4-BE49-F238E27FC236}">
                <a16:creationId xmlns:a16="http://schemas.microsoft.com/office/drawing/2014/main" id="{9CAA2A0F-519E-4974-ADCD-532D3B18DCEE}"/>
              </a:ext>
            </a:extLst>
          </p:cNvPr>
          <p:cNvPicPr>
            <a:picLocks noGrp="1" noChangeAspect="1"/>
          </p:cNvPicPr>
          <p:nvPr>
            <p:ph type="pic" sz="quarter" idx="19"/>
          </p:nvPr>
        </p:nvPicPr>
        <p:blipFill rotWithShape="1">
          <a:blip r:embed="rId2" cstate="print"/>
          <a:srcRect l="12979" r="12979"/>
          <a:stretch/>
        </p:blipFill>
        <p:spPr bwMode="auto">
          <a:prstGeom prst="rect">
            <a:avLst/>
          </a:prstGeom>
          <a:noFill/>
          <a:ln w="9525">
            <a:noFill/>
            <a:miter lim="800000"/>
            <a:headEnd/>
            <a:tailEnd/>
          </a:ln>
        </p:spPr>
      </p:pic>
      <p:sp>
        <p:nvSpPr>
          <p:cNvPr id="37" name="Marcador de texto 36">
            <a:extLst>
              <a:ext uri="{FF2B5EF4-FFF2-40B4-BE49-F238E27FC236}">
                <a16:creationId xmlns:a16="http://schemas.microsoft.com/office/drawing/2014/main" id="{E30B9FBA-C7CF-41A9-B0C9-B1AAA5AD2B80}"/>
              </a:ext>
            </a:extLst>
          </p:cNvPr>
          <p:cNvSpPr>
            <a:spLocks noGrp="1"/>
          </p:cNvSpPr>
          <p:nvPr>
            <p:ph type="body" sz="quarter" idx="26"/>
          </p:nvPr>
        </p:nvSpPr>
        <p:spPr/>
        <p:txBody>
          <a:bodyPr anchor="ctr">
            <a:normAutofit/>
          </a:bodyPr>
          <a:lstStyle/>
          <a:p>
            <a:r>
              <a:rPr lang="es-ES" sz="1600" dirty="0" err="1"/>
              <a:t>Horodyskia</a:t>
            </a:r>
            <a:r>
              <a:rPr lang="es-ES" sz="1600" dirty="0"/>
              <a:t> </a:t>
            </a:r>
            <a:r>
              <a:rPr lang="es-ES" sz="1600" dirty="0" err="1"/>
              <a:t>williamsii</a:t>
            </a:r>
            <a:r>
              <a:rPr lang="es-ES" sz="1600" dirty="0"/>
              <a:t> 1500 </a:t>
            </a:r>
            <a:r>
              <a:rPr lang="es-ES" sz="1600" dirty="0" err="1"/>
              <a:t>m.a</a:t>
            </a:r>
            <a:r>
              <a:rPr lang="es-ES" sz="1600" dirty="0"/>
              <a:t>. fue uno de los primeros metazoos de la historia</a:t>
            </a:r>
          </a:p>
        </p:txBody>
      </p:sp>
      <p:sp>
        <p:nvSpPr>
          <p:cNvPr id="38" name="Marcador de texto 37">
            <a:extLst>
              <a:ext uri="{FF2B5EF4-FFF2-40B4-BE49-F238E27FC236}">
                <a16:creationId xmlns:a16="http://schemas.microsoft.com/office/drawing/2014/main" id="{1B46C8CB-87EF-4A46-A47C-DC4DBD675403}"/>
              </a:ext>
            </a:extLst>
          </p:cNvPr>
          <p:cNvSpPr>
            <a:spLocks noGrp="1"/>
          </p:cNvSpPr>
          <p:nvPr>
            <p:ph type="body" sz="quarter" idx="30"/>
          </p:nvPr>
        </p:nvSpPr>
        <p:spPr/>
        <p:txBody>
          <a:bodyPr anchor="ctr"/>
          <a:lstStyle/>
          <a:p>
            <a:pPr algn="ctr"/>
            <a:r>
              <a:rPr lang="es-ES" sz="1600" dirty="0" err="1"/>
              <a:t>Opabinia</a:t>
            </a:r>
            <a:r>
              <a:rPr lang="es-ES" sz="1600" dirty="0"/>
              <a:t> </a:t>
            </a:r>
            <a:r>
              <a:rPr lang="es-ES" sz="1600" dirty="0" err="1"/>
              <a:t>regalis</a:t>
            </a:r>
            <a:r>
              <a:rPr lang="es-ES" sz="1600" dirty="0"/>
              <a:t> un depredador primitivo</a:t>
            </a:r>
          </a:p>
          <a:p>
            <a:pPr algn="ctr"/>
            <a:endParaRPr lang="es-ES" dirty="0"/>
          </a:p>
        </p:txBody>
      </p:sp>
      <p:sp>
        <p:nvSpPr>
          <p:cNvPr id="35" name="Subtítulo 34">
            <a:extLst>
              <a:ext uri="{FF2B5EF4-FFF2-40B4-BE49-F238E27FC236}">
                <a16:creationId xmlns:a16="http://schemas.microsoft.com/office/drawing/2014/main" id="{F8AF2B57-9B90-4832-A40B-F30E7E3DEEE1}"/>
              </a:ext>
            </a:extLst>
          </p:cNvPr>
          <p:cNvSpPr>
            <a:spLocks noGrp="1"/>
          </p:cNvSpPr>
          <p:nvPr>
            <p:ph type="body" sz="quarter" idx="31"/>
          </p:nvPr>
        </p:nvSpPr>
        <p:spPr/>
        <p:txBody>
          <a:bodyPr anchor="ctr">
            <a:normAutofit/>
          </a:bodyPr>
          <a:lstStyle/>
          <a:p>
            <a:pPr algn="ctr"/>
            <a:r>
              <a:rPr lang="es-ES" sz="1600" dirty="0" err="1"/>
              <a:t>Hallucigenia</a:t>
            </a:r>
            <a:r>
              <a:rPr lang="es-ES" sz="1600" dirty="0"/>
              <a:t> </a:t>
            </a:r>
            <a:r>
              <a:rPr lang="es-ES" sz="1600" dirty="0" err="1"/>
              <a:t>sparsa</a:t>
            </a:r>
            <a:r>
              <a:rPr lang="es-ES" sz="1600" dirty="0"/>
              <a:t> una extraña forma de vida precámbrica</a:t>
            </a:r>
          </a:p>
        </p:txBody>
      </p:sp>
      <p:sp>
        <p:nvSpPr>
          <p:cNvPr id="36" name="Marcador de texto 35">
            <a:extLst>
              <a:ext uri="{FF2B5EF4-FFF2-40B4-BE49-F238E27FC236}">
                <a16:creationId xmlns:a16="http://schemas.microsoft.com/office/drawing/2014/main" id="{BC3E57B5-F24C-4B53-A927-D0C264823F7E}"/>
              </a:ext>
            </a:extLst>
          </p:cNvPr>
          <p:cNvSpPr>
            <a:spLocks noGrp="1"/>
          </p:cNvSpPr>
          <p:nvPr>
            <p:ph type="body" sz="quarter" idx="10"/>
          </p:nvPr>
        </p:nvSpPr>
        <p:spPr/>
        <p:txBody>
          <a:bodyPr>
            <a:normAutofit lnSpcReduction="10000"/>
          </a:bodyPr>
          <a:lstStyle/>
          <a:p>
            <a:r>
              <a:rPr lang="es-ES" dirty="0"/>
              <a:t>El origen del tiempo, el espacio y la vida entre 15000 – 1000 millones de años</a:t>
            </a:r>
          </a:p>
          <a:p>
            <a:endParaRPr lang="es-ES" dirty="0"/>
          </a:p>
        </p:txBody>
      </p:sp>
      <p:pic>
        <p:nvPicPr>
          <p:cNvPr id="28" name="Picture 24">
            <a:extLst>
              <a:ext uri="{FF2B5EF4-FFF2-40B4-BE49-F238E27FC236}">
                <a16:creationId xmlns:a16="http://schemas.microsoft.com/office/drawing/2014/main" id="{F7D67103-29B0-4BC6-AFC8-259044AA656A}"/>
              </a:ext>
            </a:extLst>
          </p:cNvPr>
          <p:cNvPicPr>
            <a:picLocks noGrp="1"/>
          </p:cNvPicPr>
          <p:nvPr>
            <p:ph type="pic" sz="quarter" idx="21"/>
          </p:nvPr>
        </p:nvPicPr>
        <p:blipFill>
          <a:blip r:embed="rId3" cstate="print"/>
          <a:srcRect t="847" b="847"/>
          <a:stretch>
            <a:fillRect/>
          </a:stretch>
        </p:blipFill>
        <p:spPr bwMode="auto">
          <a:xfrm>
            <a:off x="1050925" y="1398588"/>
            <a:ext cx="5395913" cy="4098925"/>
          </a:xfrm>
          <a:prstGeom prst="rect">
            <a:avLst/>
          </a:prstGeom>
          <a:noFill/>
          <a:ln w="9525">
            <a:noFill/>
            <a:miter lim="800000"/>
            <a:headEnd/>
            <a:tailEnd/>
          </a:ln>
          <a:effectLst/>
        </p:spPr>
      </p:pic>
      <p:pic>
        <p:nvPicPr>
          <p:cNvPr id="32" name="24 Imagen" descr="pikaia_big.jpg">
            <a:extLst>
              <a:ext uri="{FF2B5EF4-FFF2-40B4-BE49-F238E27FC236}">
                <a16:creationId xmlns:a16="http://schemas.microsoft.com/office/drawing/2014/main" id="{84CB1A50-97CB-4A96-B4AB-7FBB7CA21BF4}"/>
              </a:ext>
            </a:extLst>
          </p:cNvPr>
          <p:cNvPicPr>
            <a:picLocks noGrp="1" noChangeAspect="1"/>
          </p:cNvPicPr>
          <p:nvPr>
            <p:ph type="pic" sz="quarter" idx="23"/>
          </p:nvPr>
        </p:nvPicPr>
        <p:blipFill>
          <a:blip r:embed="rId4" cstate="print"/>
          <a:srcRect t="14932" b="14932"/>
          <a:stretch>
            <a:fillRect/>
          </a:stretch>
        </p:blipFill>
        <p:spPr bwMode="auto">
          <a:xfrm>
            <a:off x="6829425" y="3467100"/>
            <a:ext cx="4311650" cy="2030413"/>
          </a:xfrm>
          <a:prstGeom prst="rect">
            <a:avLst/>
          </a:prstGeom>
          <a:noFill/>
          <a:ln w="9525">
            <a:noFill/>
            <a:miter lim="800000"/>
            <a:headEnd/>
            <a:tailEnd/>
          </a:ln>
        </p:spPr>
      </p:pic>
    </p:spTree>
    <p:extLst>
      <p:ext uri="{BB962C8B-B14F-4D97-AF65-F5344CB8AC3E}">
        <p14:creationId xmlns:p14="http://schemas.microsoft.com/office/powerpoint/2010/main" val="224667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id="{B303C76F-F645-4360-B16B-AC61E5685CC3}"/>
              </a:ext>
            </a:extLst>
          </p:cNvPr>
          <p:cNvSpPr>
            <a:spLocks noGrp="1"/>
          </p:cNvSpPr>
          <p:nvPr>
            <p:ph type="body" sz="quarter" idx="11"/>
          </p:nvPr>
        </p:nvSpPr>
        <p:spPr/>
        <p:txBody>
          <a:bodyPr>
            <a:normAutofit lnSpcReduction="10000"/>
          </a:bodyPr>
          <a:lstStyle/>
          <a:p>
            <a:endParaRPr lang="es-ES" dirty="0"/>
          </a:p>
        </p:txBody>
      </p:sp>
      <p:sp>
        <p:nvSpPr>
          <p:cNvPr id="9" name="Subtítulo 8">
            <a:extLst>
              <a:ext uri="{FF2B5EF4-FFF2-40B4-BE49-F238E27FC236}">
                <a16:creationId xmlns:a16="http://schemas.microsoft.com/office/drawing/2014/main" id="{33554447-A75D-44FE-9977-6E75B931F2D1}"/>
              </a:ext>
            </a:extLst>
          </p:cNvPr>
          <p:cNvSpPr>
            <a:spLocks noGrp="1"/>
          </p:cNvSpPr>
          <p:nvPr>
            <p:ph type="subTitle" idx="1"/>
          </p:nvPr>
        </p:nvSpPr>
        <p:spPr/>
        <p:txBody>
          <a:bodyPr>
            <a:normAutofit lnSpcReduction="10000"/>
          </a:bodyPr>
          <a:lstStyle/>
          <a:p>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a:t>
            </a:r>
            <a:r>
              <a:rPr lang="es-ES" dirty="0" err="1"/>
              <a:t>Integer</a:t>
            </a:r>
            <a:r>
              <a:rPr lang="es-ES" dirty="0"/>
              <a:t> in </a:t>
            </a:r>
            <a:r>
              <a:rPr lang="es-ES" dirty="0" err="1"/>
              <a:t>pretium</a:t>
            </a:r>
            <a:r>
              <a:rPr lang="es-ES" dirty="0"/>
              <a:t> </a:t>
            </a:r>
            <a:r>
              <a:rPr lang="es-ES" dirty="0" err="1"/>
              <a:t>sapien</a:t>
            </a:r>
            <a:r>
              <a:rPr lang="es-ES" dirty="0"/>
              <a:t>, </a:t>
            </a:r>
            <a:r>
              <a:rPr lang="es-ES" dirty="0" err="1"/>
              <a:t>eu</a:t>
            </a:r>
            <a:r>
              <a:rPr lang="es-ES" dirty="0"/>
              <a:t> </a:t>
            </a:r>
            <a:r>
              <a:rPr lang="es-ES" dirty="0" err="1"/>
              <a:t>fermentum</a:t>
            </a:r>
            <a:r>
              <a:rPr lang="es-ES" dirty="0"/>
              <a:t> </a:t>
            </a:r>
            <a:r>
              <a:rPr lang="es-ES" dirty="0" err="1"/>
              <a:t>purus</a:t>
            </a:r>
            <a:r>
              <a:rPr lang="es-ES" dirty="0"/>
              <a:t>. </a:t>
            </a:r>
            <a:r>
              <a:rPr lang="es-ES" dirty="0" err="1"/>
              <a:t>Nullam</a:t>
            </a:r>
            <a:r>
              <a:rPr lang="es-ES" dirty="0"/>
              <a:t> </a:t>
            </a:r>
            <a:r>
              <a:rPr lang="es-ES" dirty="0" err="1"/>
              <a:t>pharetra</a:t>
            </a:r>
            <a:r>
              <a:rPr lang="es-ES" dirty="0"/>
              <a:t> </a:t>
            </a:r>
            <a:r>
              <a:rPr lang="es-ES" dirty="0" err="1"/>
              <a:t>diam</a:t>
            </a:r>
            <a:r>
              <a:rPr lang="es-ES" dirty="0"/>
              <a:t> </a:t>
            </a:r>
            <a:r>
              <a:rPr lang="es-ES" dirty="0" err="1"/>
              <a:t>est</a:t>
            </a:r>
            <a:r>
              <a:rPr lang="es-ES" dirty="0"/>
              <a:t>. Ut </a:t>
            </a:r>
            <a:r>
              <a:rPr lang="es-ES" dirty="0" err="1"/>
              <a:t>convallis</a:t>
            </a:r>
            <a:r>
              <a:rPr lang="es-ES" dirty="0"/>
              <a:t> </a:t>
            </a:r>
            <a:r>
              <a:rPr lang="es-ES" dirty="0" err="1"/>
              <a:t>elit</a:t>
            </a:r>
            <a:r>
              <a:rPr lang="es-ES" dirty="0"/>
              <a:t> at </a:t>
            </a:r>
            <a:r>
              <a:rPr lang="es-ES" dirty="0" err="1"/>
              <a:t>molestie</a:t>
            </a:r>
            <a:r>
              <a:rPr lang="es-ES" dirty="0"/>
              <a:t> </a:t>
            </a:r>
            <a:r>
              <a:rPr lang="es-ES" dirty="0" err="1"/>
              <a:t>condimentum</a:t>
            </a:r>
            <a:r>
              <a:rPr lang="es-ES" dirty="0"/>
              <a:t>. Mauris </a:t>
            </a:r>
            <a:r>
              <a:rPr lang="es-ES" dirty="0" err="1"/>
              <a:t>enim</a:t>
            </a:r>
            <a:r>
              <a:rPr lang="es-ES" dirty="0"/>
              <a:t> dolor, </a:t>
            </a:r>
            <a:r>
              <a:rPr lang="es-ES" dirty="0" err="1"/>
              <a:t>venenatis</a:t>
            </a:r>
            <a:r>
              <a:rPr lang="es-ES" dirty="0"/>
              <a:t> </a:t>
            </a:r>
            <a:r>
              <a:rPr lang="es-ES" dirty="0" err="1"/>
              <a:t>eu</a:t>
            </a:r>
            <a:r>
              <a:rPr lang="es-ES" dirty="0"/>
              <a:t> </a:t>
            </a:r>
            <a:r>
              <a:rPr lang="es-ES" dirty="0" err="1"/>
              <a:t>nisi</a:t>
            </a:r>
            <a:r>
              <a:rPr lang="es-ES" dirty="0"/>
              <a:t> </a:t>
            </a:r>
            <a:r>
              <a:rPr lang="es-ES" dirty="0" err="1"/>
              <a:t>eget</a:t>
            </a:r>
            <a:r>
              <a:rPr lang="es-ES" dirty="0"/>
              <a:t>, </a:t>
            </a:r>
            <a:r>
              <a:rPr lang="es-ES" dirty="0" err="1"/>
              <a:t>sodales</a:t>
            </a:r>
            <a:r>
              <a:rPr lang="es-ES" dirty="0"/>
              <a:t> </a:t>
            </a:r>
            <a:r>
              <a:rPr lang="es-ES" dirty="0" err="1"/>
              <a:t>varius</a:t>
            </a:r>
            <a:r>
              <a:rPr lang="es-ES" dirty="0"/>
              <a:t> mauris. </a:t>
            </a:r>
            <a:r>
              <a:rPr lang="es-ES" dirty="0" err="1"/>
              <a:t>Maecenas</a:t>
            </a:r>
            <a:r>
              <a:rPr lang="es-ES" dirty="0"/>
              <a:t> </a:t>
            </a:r>
            <a:r>
              <a:rPr lang="es-ES" dirty="0" err="1"/>
              <a:t>varius</a:t>
            </a:r>
            <a:r>
              <a:rPr lang="es-ES" dirty="0"/>
              <a:t> </a:t>
            </a:r>
            <a:r>
              <a:rPr lang="es-ES" dirty="0" err="1"/>
              <a:t>vestibulum</a:t>
            </a:r>
            <a:r>
              <a:rPr lang="es-ES" dirty="0"/>
              <a:t> </a:t>
            </a:r>
            <a:r>
              <a:rPr lang="es-ES" dirty="0" err="1"/>
              <a:t>metus</a:t>
            </a:r>
            <a:r>
              <a:rPr lang="es-ES" dirty="0"/>
              <a:t> ac </a:t>
            </a:r>
            <a:r>
              <a:rPr lang="es-ES" dirty="0" err="1"/>
              <a:t>sollicitudin</a:t>
            </a:r>
            <a:r>
              <a:rPr lang="es-ES" dirty="0"/>
              <a:t>. </a:t>
            </a:r>
            <a:r>
              <a:rPr lang="es-ES" dirty="0" err="1"/>
              <a:t>Vestibulum</a:t>
            </a:r>
            <a:r>
              <a:rPr lang="es-ES" dirty="0"/>
              <a:t> </a:t>
            </a:r>
            <a:r>
              <a:rPr lang="es-ES" dirty="0" err="1"/>
              <a:t>aliquet</a:t>
            </a:r>
            <a:r>
              <a:rPr lang="es-ES" dirty="0"/>
              <a:t>, </a:t>
            </a:r>
            <a:r>
              <a:rPr lang="es-ES" dirty="0" err="1"/>
              <a:t>nibh</a:t>
            </a:r>
            <a:r>
              <a:rPr lang="es-ES" dirty="0"/>
              <a:t> ac </a:t>
            </a:r>
            <a:r>
              <a:rPr lang="es-ES" dirty="0" err="1"/>
              <a:t>imperdiet</a:t>
            </a:r>
            <a:r>
              <a:rPr lang="es-ES" dirty="0"/>
              <a:t> </a:t>
            </a:r>
            <a:r>
              <a:rPr lang="es-ES" dirty="0" err="1"/>
              <a:t>gravida</a:t>
            </a:r>
            <a:r>
              <a:rPr lang="es-ES" dirty="0"/>
              <a:t>, </a:t>
            </a:r>
            <a:r>
              <a:rPr lang="es-ES" dirty="0" err="1"/>
              <a:t>quam</a:t>
            </a:r>
            <a:r>
              <a:rPr lang="es-ES" dirty="0"/>
              <a:t> odio </a:t>
            </a:r>
            <a:r>
              <a:rPr lang="es-ES" dirty="0" err="1"/>
              <a:t>fermentum</a:t>
            </a:r>
            <a:r>
              <a:rPr lang="es-ES" dirty="0"/>
              <a:t> </a:t>
            </a:r>
            <a:r>
              <a:rPr lang="es-ES" dirty="0" err="1"/>
              <a:t>nisi</a:t>
            </a:r>
            <a:r>
              <a:rPr lang="es-ES" dirty="0"/>
              <a:t>, et </a:t>
            </a:r>
            <a:r>
              <a:rPr lang="es-ES" dirty="0" err="1"/>
              <a:t>aliquet</a:t>
            </a:r>
            <a:r>
              <a:rPr lang="es-ES" dirty="0"/>
              <a:t> </a:t>
            </a:r>
            <a:r>
              <a:rPr lang="es-ES" dirty="0" err="1"/>
              <a:t>sapien</a:t>
            </a:r>
            <a:r>
              <a:rPr lang="es-ES" dirty="0"/>
              <a:t> </a:t>
            </a:r>
            <a:r>
              <a:rPr lang="es-ES" dirty="0" err="1"/>
              <a:t>orci</a:t>
            </a:r>
            <a:r>
              <a:rPr lang="es-ES" dirty="0"/>
              <a:t> </a:t>
            </a:r>
            <a:r>
              <a:rPr lang="es-ES" dirty="0" err="1"/>
              <a:t>nec</a:t>
            </a:r>
            <a:r>
              <a:rPr lang="es-ES" dirty="0"/>
              <a:t> </a:t>
            </a:r>
            <a:r>
              <a:rPr lang="es-ES" dirty="0" err="1"/>
              <a:t>turpis</a:t>
            </a:r>
            <a:r>
              <a:rPr lang="es-ES" dirty="0"/>
              <a:t>. </a:t>
            </a:r>
            <a:r>
              <a:rPr lang="es-ES" dirty="0" err="1"/>
              <a:t>Phasellus</a:t>
            </a:r>
            <a:r>
              <a:rPr lang="es-ES" dirty="0"/>
              <a:t> </a:t>
            </a:r>
            <a:r>
              <a:rPr lang="es-ES" dirty="0" err="1"/>
              <a:t>scelerisque</a:t>
            </a:r>
            <a:r>
              <a:rPr lang="es-ES" dirty="0"/>
              <a:t> </a:t>
            </a:r>
            <a:r>
              <a:rPr lang="es-ES" dirty="0" err="1"/>
              <a:t>mollis</a:t>
            </a:r>
            <a:r>
              <a:rPr lang="es-ES" dirty="0"/>
              <a:t> </a:t>
            </a:r>
            <a:r>
              <a:rPr lang="es-ES" dirty="0" err="1"/>
              <a:t>ligula</a:t>
            </a:r>
            <a:r>
              <a:rPr lang="es-ES" dirty="0"/>
              <a:t> ac pulvinar. In </a:t>
            </a:r>
            <a:r>
              <a:rPr lang="es-ES" dirty="0" err="1"/>
              <a:t>fringilla</a:t>
            </a:r>
            <a:r>
              <a:rPr lang="es-ES" dirty="0"/>
              <a:t> </a:t>
            </a:r>
            <a:r>
              <a:rPr lang="es-ES" dirty="0" err="1"/>
              <a:t>nulla</a:t>
            </a:r>
            <a:r>
              <a:rPr lang="es-ES" dirty="0"/>
              <a:t> </a:t>
            </a:r>
            <a:r>
              <a:rPr lang="es-ES" dirty="0" err="1"/>
              <a:t>eget</a:t>
            </a:r>
            <a:r>
              <a:rPr lang="es-ES" dirty="0"/>
              <a:t> </a:t>
            </a:r>
            <a:r>
              <a:rPr lang="es-ES" dirty="0" err="1"/>
              <a:t>nulla</a:t>
            </a:r>
            <a:r>
              <a:rPr lang="es-ES" dirty="0"/>
              <a:t> </a:t>
            </a:r>
            <a:r>
              <a:rPr lang="es-ES" dirty="0" err="1"/>
              <a:t>malesuada</a:t>
            </a:r>
            <a:r>
              <a:rPr lang="es-ES" dirty="0"/>
              <a:t> </a:t>
            </a:r>
            <a:r>
              <a:rPr lang="es-ES" dirty="0" err="1"/>
              <a:t>vulputate</a:t>
            </a:r>
            <a:r>
              <a:rPr lang="es-ES" dirty="0"/>
              <a:t>.</a:t>
            </a:r>
          </a:p>
        </p:txBody>
      </p:sp>
      <p:sp>
        <p:nvSpPr>
          <p:cNvPr id="8" name="Título 7">
            <a:extLst>
              <a:ext uri="{FF2B5EF4-FFF2-40B4-BE49-F238E27FC236}">
                <a16:creationId xmlns:a16="http://schemas.microsoft.com/office/drawing/2014/main" id="{7CBCA7DC-24F8-4273-BFE7-0FC55AF47A43}"/>
              </a:ext>
            </a:extLst>
          </p:cNvPr>
          <p:cNvSpPr>
            <a:spLocks noGrp="1"/>
          </p:cNvSpPr>
          <p:nvPr>
            <p:ph type="ctrTitle"/>
          </p:nvPr>
        </p:nvSpPr>
        <p:spPr/>
        <p:txBody>
          <a:bodyPr/>
          <a:lstStyle/>
          <a:p>
            <a:r>
              <a:rPr lang="es-ES" dirty="0"/>
              <a:t>Introducción</a:t>
            </a:r>
          </a:p>
        </p:txBody>
      </p:sp>
      <p:pic>
        <p:nvPicPr>
          <p:cNvPr id="14" name="Marcador de posición de imagen 13" descr="Caja de madera&#10;&#10;Descripción generada automáticamente con confianza media">
            <a:extLst>
              <a:ext uri="{FF2B5EF4-FFF2-40B4-BE49-F238E27FC236}">
                <a16:creationId xmlns:a16="http://schemas.microsoft.com/office/drawing/2014/main" id="{59CA4931-54A3-4945-9D00-2CB15794B10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3183" b="13183"/>
          <a:stretch>
            <a:fillRect/>
          </a:stretch>
        </p:blipFill>
        <p:spPr/>
      </p:pic>
    </p:spTree>
    <p:extLst>
      <p:ext uri="{BB962C8B-B14F-4D97-AF65-F5344CB8AC3E}">
        <p14:creationId xmlns:p14="http://schemas.microsoft.com/office/powerpoint/2010/main" val="2999224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2C6CD3E1-C3D8-4FBA-A9D4-2B5BF0D2BCB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1857" t="1" r="-21857" b="-3943"/>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Origen - PLANO</a:t>
            </a:r>
          </a:p>
        </p:txBody>
      </p:sp>
    </p:spTree>
    <p:extLst>
      <p:ext uri="{BB962C8B-B14F-4D97-AF65-F5344CB8AC3E}">
        <p14:creationId xmlns:p14="http://schemas.microsoft.com/office/powerpoint/2010/main" val="836963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C85CF400-A8AF-4C62-816B-2BEF87C48471}"/>
              </a:ext>
            </a:extLst>
          </p:cNvPr>
          <p:cNvSpPr>
            <a:spLocks noGrp="1"/>
          </p:cNvSpPr>
          <p:nvPr>
            <p:ph type="body" sz="quarter" idx="11"/>
          </p:nvPr>
        </p:nvSpPr>
        <p:spPr/>
        <p:txBody>
          <a:bodyPr>
            <a:normAutofit lnSpcReduction="10000"/>
          </a:bodyPr>
          <a:lstStyle/>
          <a:p>
            <a:r>
              <a:rPr lang="es-ES" dirty="0"/>
              <a:t>4</a:t>
            </a:r>
          </a:p>
        </p:txBody>
      </p:sp>
      <p:sp>
        <p:nvSpPr>
          <p:cNvPr id="8" name="Subtítulo 7">
            <a:extLst>
              <a:ext uri="{FF2B5EF4-FFF2-40B4-BE49-F238E27FC236}">
                <a16:creationId xmlns:a16="http://schemas.microsoft.com/office/drawing/2014/main" id="{89623A0A-905E-4E95-B018-D23507A3BF6E}"/>
              </a:ext>
            </a:extLst>
          </p:cNvPr>
          <p:cNvSpPr>
            <a:spLocks noGrp="1"/>
          </p:cNvSpPr>
          <p:nvPr>
            <p:ph type="subTitle" idx="1"/>
          </p:nvPr>
        </p:nvSpPr>
        <p:spPr/>
        <p:txBody>
          <a:bodyPr>
            <a:normAutofit lnSpcReduction="10000"/>
          </a:bodyPr>
          <a:lstStyle/>
          <a:p>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a:t>
            </a:r>
            <a:r>
              <a:rPr lang="es-ES" dirty="0" err="1"/>
              <a:t>Integer</a:t>
            </a:r>
            <a:r>
              <a:rPr lang="es-ES" dirty="0"/>
              <a:t> in </a:t>
            </a:r>
            <a:r>
              <a:rPr lang="es-ES" dirty="0" err="1"/>
              <a:t>pretium</a:t>
            </a:r>
            <a:r>
              <a:rPr lang="es-ES" dirty="0"/>
              <a:t> </a:t>
            </a:r>
            <a:r>
              <a:rPr lang="es-ES" dirty="0" err="1"/>
              <a:t>sapien</a:t>
            </a:r>
            <a:r>
              <a:rPr lang="es-ES" dirty="0"/>
              <a:t>, </a:t>
            </a:r>
            <a:r>
              <a:rPr lang="es-ES" dirty="0" err="1"/>
              <a:t>eu</a:t>
            </a:r>
            <a:r>
              <a:rPr lang="es-ES" dirty="0"/>
              <a:t> </a:t>
            </a:r>
            <a:r>
              <a:rPr lang="es-ES" dirty="0" err="1"/>
              <a:t>fermentum</a:t>
            </a:r>
            <a:r>
              <a:rPr lang="es-ES" dirty="0"/>
              <a:t> </a:t>
            </a:r>
            <a:r>
              <a:rPr lang="es-ES" dirty="0" err="1"/>
              <a:t>purus</a:t>
            </a:r>
            <a:r>
              <a:rPr lang="es-ES" dirty="0"/>
              <a:t>. </a:t>
            </a:r>
            <a:r>
              <a:rPr lang="es-ES" dirty="0" err="1"/>
              <a:t>Nullam</a:t>
            </a:r>
            <a:r>
              <a:rPr lang="es-ES" dirty="0"/>
              <a:t> </a:t>
            </a:r>
            <a:r>
              <a:rPr lang="es-ES" dirty="0" err="1"/>
              <a:t>pharetra</a:t>
            </a:r>
            <a:r>
              <a:rPr lang="es-ES" dirty="0"/>
              <a:t> </a:t>
            </a:r>
            <a:r>
              <a:rPr lang="es-ES" dirty="0" err="1"/>
              <a:t>diam</a:t>
            </a:r>
            <a:r>
              <a:rPr lang="es-ES" dirty="0"/>
              <a:t> </a:t>
            </a:r>
            <a:r>
              <a:rPr lang="es-ES" dirty="0" err="1"/>
              <a:t>est</a:t>
            </a:r>
            <a:r>
              <a:rPr lang="es-ES" dirty="0"/>
              <a:t>. Ut </a:t>
            </a:r>
            <a:r>
              <a:rPr lang="es-ES" dirty="0" err="1"/>
              <a:t>convallis</a:t>
            </a:r>
            <a:r>
              <a:rPr lang="es-ES" dirty="0"/>
              <a:t> </a:t>
            </a:r>
            <a:r>
              <a:rPr lang="es-ES" dirty="0" err="1"/>
              <a:t>elit</a:t>
            </a:r>
            <a:r>
              <a:rPr lang="es-ES" dirty="0"/>
              <a:t> at </a:t>
            </a:r>
            <a:r>
              <a:rPr lang="es-ES" dirty="0" err="1"/>
              <a:t>molestie</a:t>
            </a:r>
            <a:r>
              <a:rPr lang="es-ES" dirty="0"/>
              <a:t> </a:t>
            </a:r>
            <a:r>
              <a:rPr lang="es-ES" dirty="0" err="1"/>
              <a:t>condimentum</a:t>
            </a:r>
            <a:r>
              <a:rPr lang="es-ES" dirty="0"/>
              <a:t>. Mauris </a:t>
            </a:r>
            <a:r>
              <a:rPr lang="es-ES" dirty="0" err="1"/>
              <a:t>enim</a:t>
            </a:r>
            <a:r>
              <a:rPr lang="es-ES" dirty="0"/>
              <a:t> dolor, </a:t>
            </a:r>
            <a:r>
              <a:rPr lang="es-ES" dirty="0" err="1"/>
              <a:t>venenatis</a:t>
            </a:r>
            <a:r>
              <a:rPr lang="es-ES" dirty="0"/>
              <a:t> </a:t>
            </a:r>
            <a:r>
              <a:rPr lang="es-ES" dirty="0" err="1"/>
              <a:t>eu</a:t>
            </a:r>
            <a:r>
              <a:rPr lang="es-ES" dirty="0"/>
              <a:t> </a:t>
            </a:r>
            <a:r>
              <a:rPr lang="es-ES" dirty="0" err="1"/>
              <a:t>nisi</a:t>
            </a:r>
            <a:r>
              <a:rPr lang="es-ES" dirty="0"/>
              <a:t> </a:t>
            </a:r>
            <a:r>
              <a:rPr lang="es-ES" dirty="0" err="1"/>
              <a:t>eget</a:t>
            </a:r>
            <a:r>
              <a:rPr lang="es-ES" dirty="0"/>
              <a:t>, </a:t>
            </a:r>
            <a:r>
              <a:rPr lang="es-ES" dirty="0" err="1"/>
              <a:t>sodales</a:t>
            </a:r>
            <a:r>
              <a:rPr lang="es-ES" dirty="0"/>
              <a:t> </a:t>
            </a:r>
            <a:r>
              <a:rPr lang="es-ES" dirty="0" err="1"/>
              <a:t>varius</a:t>
            </a:r>
            <a:r>
              <a:rPr lang="es-ES" dirty="0"/>
              <a:t> mauris. </a:t>
            </a:r>
            <a:r>
              <a:rPr lang="es-ES" dirty="0" err="1"/>
              <a:t>Maecenas</a:t>
            </a:r>
            <a:r>
              <a:rPr lang="es-ES" dirty="0"/>
              <a:t> </a:t>
            </a:r>
            <a:r>
              <a:rPr lang="es-ES" dirty="0" err="1"/>
              <a:t>varius</a:t>
            </a:r>
            <a:r>
              <a:rPr lang="es-ES" dirty="0"/>
              <a:t> </a:t>
            </a:r>
            <a:r>
              <a:rPr lang="es-ES" dirty="0" err="1"/>
              <a:t>vestibulum</a:t>
            </a:r>
            <a:r>
              <a:rPr lang="es-ES" dirty="0"/>
              <a:t> </a:t>
            </a:r>
            <a:r>
              <a:rPr lang="es-ES" dirty="0" err="1"/>
              <a:t>metus</a:t>
            </a:r>
            <a:r>
              <a:rPr lang="es-ES" dirty="0"/>
              <a:t> ac </a:t>
            </a:r>
            <a:r>
              <a:rPr lang="es-ES" dirty="0" err="1"/>
              <a:t>sollicitudin</a:t>
            </a:r>
            <a:r>
              <a:rPr lang="es-ES" dirty="0"/>
              <a:t>. </a:t>
            </a:r>
            <a:r>
              <a:rPr lang="es-ES" dirty="0" err="1"/>
              <a:t>Vestibulum</a:t>
            </a:r>
            <a:r>
              <a:rPr lang="es-ES" dirty="0"/>
              <a:t> </a:t>
            </a:r>
            <a:r>
              <a:rPr lang="es-ES" dirty="0" err="1"/>
              <a:t>aliquet</a:t>
            </a:r>
            <a:r>
              <a:rPr lang="es-ES" dirty="0"/>
              <a:t>, </a:t>
            </a:r>
            <a:r>
              <a:rPr lang="es-ES" dirty="0" err="1"/>
              <a:t>nibh</a:t>
            </a:r>
            <a:r>
              <a:rPr lang="es-ES" dirty="0"/>
              <a:t> ac </a:t>
            </a:r>
            <a:r>
              <a:rPr lang="es-ES" dirty="0" err="1"/>
              <a:t>imperdiet</a:t>
            </a:r>
            <a:r>
              <a:rPr lang="es-ES" dirty="0"/>
              <a:t> </a:t>
            </a:r>
            <a:r>
              <a:rPr lang="es-ES" dirty="0" err="1"/>
              <a:t>gravida</a:t>
            </a:r>
            <a:r>
              <a:rPr lang="es-ES" dirty="0"/>
              <a:t>, </a:t>
            </a:r>
            <a:r>
              <a:rPr lang="es-ES" dirty="0" err="1"/>
              <a:t>quam</a:t>
            </a:r>
            <a:r>
              <a:rPr lang="es-ES" dirty="0"/>
              <a:t> odio </a:t>
            </a:r>
            <a:r>
              <a:rPr lang="es-ES" dirty="0" err="1"/>
              <a:t>fermentum</a:t>
            </a:r>
            <a:r>
              <a:rPr lang="es-ES" dirty="0"/>
              <a:t> </a:t>
            </a:r>
            <a:r>
              <a:rPr lang="es-ES" dirty="0" err="1"/>
              <a:t>nisi</a:t>
            </a:r>
            <a:r>
              <a:rPr lang="es-ES" dirty="0"/>
              <a:t>, et </a:t>
            </a:r>
            <a:r>
              <a:rPr lang="es-ES" dirty="0" err="1"/>
              <a:t>aliquet</a:t>
            </a:r>
            <a:r>
              <a:rPr lang="es-ES" dirty="0"/>
              <a:t> </a:t>
            </a:r>
            <a:r>
              <a:rPr lang="es-ES" dirty="0" err="1"/>
              <a:t>sapien</a:t>
            </a:r>
            <a:r>
              <a:rPr lang="es-ES" dirty="0"/>
              <a:t> </a:t>
            </a:r>
            <a:r>
              <a:rPr lang="es-ES" dirty="0" err="1"/>
              <a:t>orci</a:t>
            </a:r>
            <a:r>
              <a:rPr lang="es-ES" dirty="0"/>
              <a:t> </a:t>
            </a:r>
            <a:r>
              <a:rPr lang="es-ES" dirty="0" err="1"/>
              <a:t>nec</a:t>
            </a:r>
            <a:r>
              <a:rPr lang="es-ES" dirty="0"/>
              <a:t> </a:t>
            </a:r>
            <a:r>
              <a:rPr lang="es-ES" dirty="0" err="1"/>
              <a:t>turpis</a:t>
            </a:r>
            <a:r>
              <a:rPr lang="es-ES" dirty="0"/>
              <a:t>. </a:t>
            </a:r>
            <a:r>
              <a:rPr lang="es-ES" dirty="0" err="1"/>
              <a:t>Phasellus</a:t>
            </a:r>
            <a:r>
              <a:rPr lang="es-ES" dirty="0"/>
              <a:t> </a:t>
            </a:r>
            <a:r>
              <a:rPr lang="es-ES" dirty="0" err="1"/>
              <a:t>scelerisque</a:t>
            </a:r>
            <a:r>
              <a:rPr lang="es-ES" dirty="0"/>
              <a:t> </a:t>
            </a:r>
            <a:r>
              <a:rPr lang="es-ES" dirty="0" err="1"/>
              <a:t>mollis</a:t>
            </a:r>
            <a:r>
              <a:rPr lang="es-ES" dirty="0"/>
              <a:t> </a:t>
            </a:r>
            <a:r>
              <a:rPr lang="es-ES" dirty="0" err="1"/>
              <a:t>ligula</a:t>
            </a:r>
            <a:r>
              <a:rPr lang="es-ES" dirty="0"/>
              <a:t> ac pulvinar. In </a:t>
            </a:r>
            <a:r>
              <a:rPr lang="es-ES" dirty="0" err="1"/>
              <a:t>fringilla</a:t>
            </a:r>
            <a:r>
              <a:rPr lang="es-ES" dirty="0"/>
              <a:t> </a:t>
            </a:r>
            <a:r>
              <a:rPr lang="es-ES" dirty="0" err="1"/>
              <a:t>nulla</a:t>
            </a:r>
            <a:r>
              <a:rPr lang="es-ES" dirty="0"/>
              <a:t> </a:t>
            </a:r>
            <a:r>
              <a:rPr lang="es-ES" dirty="0" err="1"/>
              <a:t>eget</a:t>
            </a:r>
            <a:r>
              <a:rPr lang="es-ES" dirty="0"/>
              <a:t> </a:t>
            </a:r>
            <a:r>
              <a:rPr lang="es-ES" dirty="0" err="1"/>
              <a:t>nulla</a:t>
            </a:r>
            <a:r>
              <a:rPr lang="es-ES" dirty="0"/>
              <a:t> </a:t>
            </a:r>
            <a:r>
              <a:rPr lang="es-ES" dirty="0" err="1"/>
              <a:t>malesuada</a:t>
            </a:r>
            <a:r>
              <a:rPr lang="es-ES" dirty="0"/>
              <a:t> </a:t>
            </a:r>
            <a:r>
              <a:rPr lang="es-ES" dirty="0" err="1"/>
              <a:t>vulputate</a:t>
            </a:r>
            <a:r>
              <a:rPr lang="es-ES" dirty="0"/>
              <a:t>.</a:t>
            </a:r>
          </a:p>
          <a:p>
            <a:endParaRPr lang="es-ES" dirty="0"/>
          </a:p>
        </p:txBody>
      </p:sp>
      <p:sp>
        <p:nvSpPr>
          <p:cNvPr id="7" name="Título 6">
            <a:extLst>
              <a:ext uri="{FF2B5EF4-FFF2-40B4-BE49-F238E27FC236}">
                <a16:creationId xmlns:a16="http://schemas.microsoft.com/office/drawing/2014/main" id="{0684C837-2956-4600-8E97-A2D431D96613}"/>
              </a:ext>
            </a:extLst>
          </p:cNvPr>
          <p:cNvSpPr>
            <a:spLocks noGrp="1"/>
          </p:cNvSpPr>
          <p:nvPr>
            <p:ph type="ctrTitle"/>
          </p:nvPr>
        </p:nvSpPr>
        <p:spPr/>
        <p:txBody>
          <a:bodyPr/>
          <a:lstStyle/>
          <a:p>
            <a:r>
              <a:rPr lang="es-ES" dirty="0"/>
              <a:t>Tecnologías Aumentadas</a:t>
            </a:r>
          </a:p>
        </p:txBody>
      </p:sp>
      <p:pic>
        <p:nvPicPr>
          <p:cNvPr id="3" name="Marcador de posición de imagen 2" descr="Imagen que contiene interior, murciélago, oscuro, parado&#10;&#10;Descripción generada automáticamente">
            <a:extLst>
              <a:ext uri="{FF2B5EF4-FFF2-40B4-BE49-F238E27FC236}">
                <a16:creationId xmlns:a16="http://schemas.microsoft.com/office/drawing/2014/main" id="{765B5151-9265-4C44-9252-A91963907C3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3183" b="13183"/>
          <a:stretch>
            <a:fillRect/>
          </a:stretch>
        </p:blipFill>
        <p:spPr/>
      </p:pic>
    </p:spTree>
    <p:extLst>
      <p:ext uri="{BB962C8B-B14F-4D97-AF65-F5344CB8AC3E}">
        <p14:creationId xmlns:p14="http://schemas.microsoft.com/office/powerpoint/2010/main" val="264793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descr="Imagen que contiene edificio, tabla, verde, horno&#10;&#10;Descripción generada automáticamente">
            <a:extLst>
              <a:ext uri="{FF2B5EF4-FFF2-40B4-BE49-F238E27FC236}">
                <a16:creationId xmlns:a16="http://schemas.microsoft.com/office/drawing/2014/main" id="{058C949D-A95E-4F88-9301-58C98F09376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215" b="11215"/>
          <a:stretch>
            <a:fillRect/>
          </a:stretch>
        </p:blipFill>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4</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Experiencia Time </a:t>
            </a:r>
            <a:r>
              <a:rPr lang="es-ES" dirty="0" err="1"/>
              <a:t>Walk</a:t>
            </a:r>
            <a:endParaRPr lang="es-ES" dirty="0"/>
          </a:p>
        </p:txBody>
      </p:sp>
    </p:spTree>
    <p:extLst>
      <p:ext uri="{BB962C8B-B14F-4D97-AF65-F5344CB8AC3E}">
        <p14:creationId xmlns:p14="http://schemas.microsoft.com/office/powerpoint/2010/main" val="579109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058C949D-A95E-4F88-9301-58C98F09376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212" b="11212"/>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4</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Aplicación Audio Guía</a:t>
            </a:r>
          </a:p>
        </p:txBody>
      </p:sp>
    </p:spTree>
    <p:extLst>
      <p:ext uri="{BB962C8B-B14F-4D97-AF65-F5344CB8AC3E}">
        <p14:creationId xmlns:p14="http://schemas.microsoft.com/office/powerpoint/2010/main" val="1409382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058C949D-A95E-4F88-9301-58C98F09376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212" b="11212"/>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4</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EVA</a:t>
            </a:r>
          </a:p>
        </p:txBody>
      </p:sp>
    </p:spTree>
    <p:extLst>
      <p:ext uri="{BB962C8B-B14F-4D97-AF65-F5344CB8AC3E}">
        <p14:creationId xmlns:p14="http://schemas.microsoft.com/office/powerpoint/2010/main" val="1403684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058C949D-A95E-4F88-9301-58C98F09376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212" b="11212"/>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4</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Magic box</a:t>
            </a:r>
          </a:p>
        </p:txBody>
      </p:sp>
    </p:spTree>
    <p:extLst>
      <p:ext uri="{BB962C8B-B14F-4D97-AF65-F5344CB8AC3E}">
        <p14:creationId xmlns:p14="http://schemas.microsoft.com/office/powerpoint/2010/main" val="2818052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058C949D-A95E-4F88-9301-58C98F09376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212" b="11212"/>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4</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Ventiladores de Holograma</a:t>
            </a:r>
          </a:p>
        </p:txBody>
      </p:sp>
    </p:spTree>
    <p:extLst>
      <p:ext uri="{BB962C8B-B14F-4D97-AF65-F5344CB8AC3E}">
        <p14:creationId xmlns:p14="http://schemas.microsoft.com/office/powerpoint/2010/main" val="2282835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058C949D-A95E-4F88-9301-58C98F09376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212" b="11212"/>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4</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Pantallas Táctiles</a:t>
            </a:r>
          </a:p>
        </p:txBody>
      </p:sp>
    </p:spTree>
    <p:extLst>
      <p:ext uri="{BB962C8B-B14F-4D97-AF65-F5344CB8AC3E}">
        <p14:creationId xmlns:p14="http://schemas.microsoft.com/office/powerpoint/2010/main" val="2485236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058C949D-A95E-4F88-9301-58C98F09376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1212" b="11212"/>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4</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King Kimchi</a:t>
            </a:r>
          </a:p>
        </p:txBody>
      </p:sp>
    </p:spTree>
    <p:extLst>
      <p:ext uri="{BB962C8B-B14F-4D97-AF65-F5344CB8AC3E}">
        <p14:creationId xmlns:p14="http://schemas.microsoft.com/office/powerpoint/2010/main" val="4251562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C85CF400-A8AF-4C62-816B-2BEF87C48471}"/>
              </a:ext>
            </a:extLst>
          </p:cNvPr>
          <p:cNvSpPr>
            <a:spLocks noGrp="1"/>
          </p:cNvSpPr>
          <p:nvPr>
            <p:ph type="body" sz="quarter" idx="11"/>
          </p:nvPr>
        </p:nvSpPr>
        <p:spPr/>
        <p:txBody>
          <a:bodyPr>
            <a:normAutofit lnSpcReduction="10000"/>
          </a:bodyPr>
          <a:lstStyle/>
          <a:p>
            <a:r>
              <a:rPr lang="es-ES" dirty="0"/>
              <a:t>5</a:t>
            </a:r>
          </a:p>
        </p:txBody>
      </p:sp>
      <p:sp>
        <p:nvSpPr>
          <p:cNvPr id="8" name="Subtítulo 7">
            <a:extLst>
              <a:ext uri="{FF2B5EF4-FFF2-40B4-BE49-F238E27FC236}">
                <a16:creationId xmlns:a16="http://schemas.microsoft.com/office/drawing/2014/main" id="{89623A0A-905E-4E95-B018-D23507A3BF6E}"/>
              </a:ext>
            </a:extLst>
          </p:cNvPr>
          <p:cNvSpPr>
            <a:spLocks noGrp="1"/>
          </p:cNvSpPr>
          <p:nvPr>
            <p:ph type="subTitle" idx="1"/>
          </p:nvPr>
        </p:nvSpPr>
        <p:spPr/>
        <p:txBody>
          <a:bodyPr>
            <a:normAutofit lnSpcReduction="10000"/>
          </a:bodyPr>
          <a:lstStyle/>
          <a:p>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a:t>
            </a:r>
            <a:r>
              <a:rPr lang="es-ES" dirty="0" err="1"/>
              <a:t>Integer</a:t>
            </a:r>
            <a:r>
              <a:rPr lang="es-ES" dirty="0"/>
              <a:t> in </a:t>
            </a:r>
            <a:r>
              <a:rPr lang="es-ES" dirty="0" err="1"/>
              <a:t>pretium</a:t>
            </a:r>
            <a:r>
              <a:rPr lang="es-ES" dirty="0"/>
              <a:t> </a:t>
            </a:r>
            <a:r>
              <a:rPr lang="es-ES" dirty="0" err="1"/>
              <a:t>sapien</a:t>
            </a:r>
            <a:r>
              <a:rPr lang="es-ES" dirty="0"/>
              <a:t>, </a:t>
            </a:r>
            <a:r>
              <a:rPr lang="es-ES" dirty="0" err="1"/>
              <a:t>eu</a:t>
            </a:r>
            <a:r>
              <a:rPr lang="es-ES" dirty="0"/>
              <a:t> </a:t>
            </a:r>
            <a:r>
              <a:rPr lang="es-ES" dirty="0" err="1"/>
              <a:t>fermentum</a:t>
            </a:r>
            <a:r>
              <a:rPr lang="es-ES" dirty="0"/>
              <a:t> </a:t>
            </a:r>
            <a:r>
              <a:rPr lang="es-ES" dirty="0" err="1"/>
              <a:t>purus</a:t>
            </a:r>
            <a:r>
              <a:rPr lang="es-ES" dirty="0"/>
              <a:t>. </a:t>
            </a:r>
            <a:r>
              <a:rPr lang="es-ES" dirty="0" err="1"/>
              <a:t>Nullam</a:t>
            </a:r>
            <a:r>
              <a:rPr lang="es-ES" dirty="0"/>
              <a:t> </a:t>
            </a:r>
            <a:r>
              <a:rPr lang="es-ES" dirty="0" err="1"/>
              <a:t>pharetra</a:t>
            </a:r>
            <a:r>
              <a:rPr lang="es-ES" dirty="0"/>
              <a:t> </a:t>
            </a:r>
            <a:r>
              <a:rPr lang="es-ES" dirty="0" err="1"/>
              <a:t>diam</a:t>
            </a:r>
            <a:r>
              <a:rPr lang="es-ES" dirty="0"/>
              <a:t> </a:t>
            </a:r>
            <a:r>
              <a:rPr lang="es-ES" dirty="0" err="1"/>
              <a:t>est</a:t>
            </a:r>
            <a:r>
              <a:rPr lang="es-ES" dirty="0"/>
              <a:t>. Ut </a:t>
            </a:r>
            <a:r>
              <a:rPr lang="es-ES" dirty="0" err="1"/>
              <a:t>convallis</a:t>
            </a:r>
            <a:r>
              <a:rPr lang="es-ES" dirty="0"/>
              <a:t> </a:t>
            </a:r>
            <a:r>
              <a:rPr lang="es-ES" dirty="0" err="1"/>
              <a:t>elit</a:t>
            </a:r>
            <a:r>
              <a:rPr lang="es-ES" dirty="0"/>
              <a:t> at </a:t>
            </a:r>
            <a:r>
              <a:rPr lang="es-ES" dirty="0" err="1"/>
              <a:t>molestie</a:t>
            </a:r>
            <a:r>
              <a:rPr lang="es-ES" dirty="0"/>
              <a:t> </a:t>
            </a:r>
            <a:r>
              <a:rPr lang="es-ES" dirty="0" err="1"/>
              <a:t>condimentum</a:t>
            </a:r>
            <a:r>
              <a:rPr lang="es-ES" dirty="0"/>
              <a:t>. Mauris </a:t>
            </a:r>
            <a:r>
              <a:rPr lang="es-ES" dirty="0" err="1"/>
              <a:t>enim</a:t>
            </a:r>
            <a:r>
              <a:rPr lang="es-ES" dirty="0"/>
              <a:t> dolor, </a:t>
            </a:r>
            <a:r>
              <a:rPr lang="es-ES" dirty="0" err="1"/>
              <a:t>venenatis</a:t>
            </a:r>
            <a:r>
              <a:rPr lang="es-ES" dirty="0"/>
              <a:t> </a:t>
            </a:r>
            <a:r>
              <a:rPr lang="es-ES" dirty="0" err="1"/>
              <a:t>eu</a:t>
            </a:r>
            <a:r>
              <a:rPr lang="es-ES" dirty="0"/>
              <a:t> </a:t>
            </a:r>
            <a:r>
              <a:rPr lang="es-ES" dirty="0" err="1"/>
              <a:t>nisi</a:t>
            </a:r>
            <a:r>
              <a:rPr lang="es-ES" dirty="0"/>
              <a:t> </a:t>
            </a:r>
            <a:r>
              <a:rPr lang="es-ES" dirty="0" err="1"/>
              <a:t>eget</a:t>
            </a:r>
            <a:r>
              <a:rPr lang="es-ES" dirty="0"/>
              <a:t>, </a:t>
            </a:r>
            <a:r>
              <a:rPr lang="es-ES" dirty="0" err="1"/>
              <a:t>sodales</a:t>
            </a:r>
            <a:r>
              <a:rPr lang="es-ES" dirty="0"/>
              <a:t> </a:t>
            </a:r>
            <a:r>
              <a:rPr lang="es-ES" dirty="0" err="1"/>
              <a:t>varius</a:t>
            </a:r>
            <a:r>
              <a:rPr lang="es-ES" dirty="0"/>
              <a:t> mauris. </a:t>
            </a:r>
            <a:r>
              <a:rPr lang="es-ES" dirty="0" err="1"/>
              <a:t>Maecenas</a:t>
            </a:r>
            <a:r>
              <a:rPr lang="es-ES" dirty="0"/>
              <a:t> </a:t>
            </a:r>
            <a:r>
              <a:rPr lang="es-ES" dirty="0" err="1"/>
              <a:t>varius</a:t>
            </a:r>
            <a:r>
              <a:rPr lang="es-ES" dirty="0"/>
              <a:t> </a:t>
            </a:r>
            <a:r>
              <a:rPr lang="es-ES" dirty="0" err="1"/>
              <a:t>vestibulum</a:t>
            </a:r>
            <a:r>
              <a:rPr lang="es-ES" dirty="0"/>
              <a:t> </a:t>
            </a:r>
            <a:r>
              <a:rPr lang="es-ES" dirty="0" err="1"/>
              <a:t>metus</a:t>
            </a:r>
            <a:r>
              <a:rPr lang="es-ES" dirty="0"/>
              <a:t> ac </a:t>
            </a:r>
            <a:r>
              <a:rPr lang="es-ES" dirty="0" err="1"/>
              <a:t>sollicitudin</a:t>
            </a:r>
            <a:r>
              <a:rPr lang="es-ES" dirty="0"/>
              <a:t>. </a:t>
            </a:r>
            <a:r>
              <a:rPr lang="es-ES" dirty="0" err="1"/>
              <a:t>Vestibulum</a:t>
            </a:r>
            <a:r>
              <a:rPr lang="es-ES" dirty="0"/>
              <a:t> </a:t>
            </a:r>
            <a:r>
              <a:rPr lang="es-ES" dirty="0" err="1"/>
              <a:t>aliquet</a:t>
            </a:r>
            <a:r>
              <a:rPr lang="es-ES" dirty="0"/>
              <a:t>, </a:t>
            </a:r>
            <a:r>
              <a:rPr lang="es-ES" dirty="0" err="1"/>
              <a:t>nibh</a:t>
            </a:r>
            <a:r>
              <a:rPr lang="es-ES" dirty="0"/>
              <a:t> ac </a:t>
            </a:r>
            <a:r>
              <a:rPr lang="es-ES" dirty="0" err="1"/>
              <a:t>imperdiet</a:t>
            </a:r>
            <a:r>
              <a:rPr lang="es-ES" dirty="0"/>
              <a:t> </a:t>
            </a:r>
            <a:r>
              <a:rPr lang="es-ES" dirty="0" err="1"/>
              <a:t>gravida</a:t>
            </a:r>
            <a:r>
              <a:rPr lang="es-ES" dirty="0"/>
              <a:t>, </a:t>
            </a:r>
            <a:r>
              <a:rPr lang="es-ES" dirty="0" err="1"/>
              <a:t>quam</a:t>
            </a:r>
            <a:r>
              <a:rPr lang="es-ES" dirty="0"/>
              <a:t> odio </a:t>
            </a:r>
            <a:r>
              <a:rPr lang="es-ES" dirty="0" err="1"/>
              <a:t>fermentum</a:t>
            </a:r>
            <a:r>
              <a:rPr lang="es-ES" dirty="0"/>
              <a:t> </a:t>
            </a:r>
            <a:r>
              <a:rPr lang="es-ES" dirty="0" err="1"/>
              <a:t>nisi</a:t>
            </a:r>
            <a:r>
              <a:rPr lang="es-ES" dirty="0"/>
              <a:t>, et </a:t>
            </a:r>
            <a:r>
              <a:rPr lang="es-ES" dirty="0" err="1"/>
              <a:t>aliquet</a:t>
            </a:r>
            <a:r>
              <a:rPr lang="es-ES" dirty="0"/>
              <a:t> </a:t>
            </a:r>
            <a:r>
              <a:rPr lang="es-ES" dirty="0" err="1"/>
              <a:t>sapien</a:t>
            </a:r>
            <a:r>
              <a:rPr lang="es-ES" dirty="0"/>
              <a:t> </a:t>
            </a:r>
            <a:r>
              <a:rPr lang="es-ES" dirty="0" err="1"/>
              <a:t>orci</a:t>
            </a:r>
            <a:r>
              <a:rPr lang="es-ES" dirty="0"/>
              <a:t> </a:t>
            </a:r>
            <a:r>
              <a:rPr lang="es-ES" dirty="0" err="1"/>
              <a:t>nec</a:t>
            </a:r>
            <a:r>
              <a:rPr lang="es-ES" dirty="0"/>
              <a:t> </a:t>
            </a:r>
            <a:r>
              <a:rPr lang="es-ES" dirty="0" err="1"/>
              <a:t>turpis</a:t>
            </a:r>
            <a:r>
              <a:rPr lang="es-ES" dirty="0"/>
              <a:t>. </a:t>
            </a:r>
            <a:r>
              <a:rPr lang="es-ES" dirty="0" err="1"/>
              <a:t>Phasellus</a:t>
            </a:r>
            <a:r>
              <a:rPr lang="es-ES" dirty="0"/>
              <a:t> </a:t>
            </a:r>
            <a:r>
              <a:rPr lang="es-ES" dirty="0" err="1"/>
              <a:t>scelerisque</a:t>
            </a:r>
            <a:r>
              <a:rPr lang="es-ES" dirty="0"/>
              <a:t> </a:t>
            </a:r>
            <a:r>
              <a:rPr lang="es-ES" dirty="0" err="1"/>
              <a:t>mollis</a:t>
            </a:r>
            <a:r>
              <a:rPr lang="es-ES" dirty="0"/>
              <a:t> </a:t>
            </a:r>
            <a:r>
              <a:rPr lang="es-ES" dirty="0" err="1"/>
              <a:t>ligula</a:t>
            </a:r>
            <a:r>
              <a:rPr lang="es-ES" dirty="0"/>
              <a:t> ac pulvinar. In </a:t>
            </a:r>
            <a:r>
              <a:rPr lang="es-ES" dirty="0" err="1"/>
              <a:t>fringilla</a:t>
            </a:r>
            <a:r>
              <a:rPr lang="es-ES" dirty="0"/>
              <a:t> </a:t>
            </a:r>
            <a:r>
              <a:rPr lang="es-ES" dirty="0" err="1"/>
              <a:t>nulla</a:t>
            </a:r>
            <a:r>
              <a:rPr lang="es-ES" dirty="0"/>
              <a:t> </a:t>
            </a:r>
            <a:r>
              <a:rPr lang="es-ES" dirty="0" err="1"/>
              <a:t>eget</a:t>
            </a:r>
            <a:r>
              <a:rPr lang="es-ES" dirty="0"/>
              <a:t> </a:t>
            </a:r>
            <a:r>
              <a:rPr lang="es-ES" dirty="0" err="1"/>
              <a:t>nulla</a:t>
            </a:r>
            <a:r>
              <a:rPr lang="es-ES" dirty="0"/>
              <a:t> </a:t>
            </a:r>
            <a:r>
              <a:rPr lang="es-ES" dirty="0" err="1"/>
              <a:t>malesuada</a:t>
            </a:r>
            <a:r>
              <a:rPr lang="es-ES" dirty="0"/>
              <a:t> </a:t>
            </a:r>
            <a:r>
              <a:rPr lang="es-ES" dirty="0" err="1"/>
              <a:t>vulputate</a:t>
            </a:r>
            <a:r>
              <a:rPr lang="es-ES" dirty="0"/>
              <a:t>.</a:t>
            </a:r>
          </a:p>
          <a:p>
            <a:endParaRPr lang="es-ES" dirty="0"/>
          </a:p>
        </p:txBody>
      </p:sp>
      <p:sp>
        <p:nvSpPr>
          <p:cNvPr id="7" name="Título 6">
            <a:extLst>
              <a:ext uri="{FF2B5EF4-FFF2-40B4-BE49-F238E27FC236}">
                <a16:creationId xmlns:a16="http://schemas.microsoft.com/office/drawing/2014/main" id="{0684C837-2956-4600-8E97-A2D431D96613}"/>
              </a:ext>
            </a:extLst>
          </p:cNvPr>
          <p:cNvSpPr>
            <a:spLocks noGrp="1"/>
          </p:cNvSpPr>
          <p:nvPr>
            <p:ph type="ctrTitle"/>
          </p:nvPr>
        </p:nvSpPr>
        <p:spPr/>
        <p:txBody>
          <a:bodyPr/>
          <a:lstStyle/>
          <a:p>
            <a:r>
              <a:rPr lang="es-ES" dirty="0"/>
              <a:t>Orientación Presupuestaria</a:t>
            </a:r>
          </a:p>
        </p:txBody>
      </p:sp>
      <p:sp>
        <p:nvSpPr>
          <p:cNvPr id="4" name="Marcador de posición de imagen 3">
            <a:extLst>
              <a:ext uri="{FF2B5EF4-FFF2-40B4-BE49-F238E27FC236}">
                <a16:creationId xmlns:a16="http://schemas.microsoft.com/office/drawing/2014/main" id="{0E6A8D3B-80EF-4ABE-AB2E-C1F9DC6C8886}"/>
              </a:ext>
            </a:extLst>
          </p:cNvPr>
          <p:cNvSpPr>
            <a:spLocks noGrp="1"/>
          </p:cNvSpPr>
          <p:nvPr>
            <p:ph type="pic" sz="quarter" idx="12"/>
          </p:nvPr>
        </p:nvSpPr>
        <p:spPr/>
      </p:sp>
    </p:spTree>
    <p:extLst>
      <p:ext uri="{BB962C8B-B14F-4D97-AF65-F5344CB8AC3E}">
        <p14:creationId xmlns:p14="http://schemas.microsoft.com/office/powerpoint/2010/main" val="3105570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390E5AE0-7627-4BD5-9DAD-7DA43085B2CD}"/>
              </a:ext>
            </a:extLst>
          </p:cNvPr>
          <p:cNvSpPr>
            <a:spLocks noGrp="1"/>
          </p:cNvSpPr>
          <p:nvPr>
            <p:ph type="pic" sz="quarter" idx="12"/>
          </p:nvPr>
        </p:nvSpPr>
        <p:spPr/>
      </p:sp>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1</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Introducción</a:t>
            </a:r>
          </a:p>
        </p:txBody>
      </p:sp>
    </p:spTree>
    <p:extLst>
      <p:ext uri="{BB962C8B-B14F-4D97-AF65-F5344CB8AC3E}">
        <p14:creationId xmlns:p14="http://schemas.microsoft.com/office/powerpoint/2010/main" val="2967447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C85CF400-A8AF-4C62-816B-2BEF87C48471}"/>
              </a:ext>
            </a:extLst>
          </p:cNvPr>
          <p:cNvSpPr>
            <a:spLocks noGrp="1"/>
          </p:cNvSpPr>
          <p:nvPr>
            <p:ph type="body" sz="quarter" idx="11"/>
          </p:nvPr>
        </p:nvSpPr>
        <p:spPr/>
        <p:txBody>
          <a:bodyPr>
            <a:normAutofit lnSpcReduction="10000"/>
          </a:bodyPr>
          <a:lstStyle/>
          <a:p>
            <a:r>
              <a:rPr lang="es-ES" dirty="0"/>
              <a:t>6</a:t>
            </a:r>
          </a:p>
        </p:txBody>
      </p:sp>
      <p:sp>
        <p:nvSpPr>
          <p:cNvPr id="8" name="Subtítulo 7">
            <a:extLst>
              <a:ext uri="{FF2B5EF4-FFF2-40B4-BE49-F238E27FC236}">
                <a16:creationId xmlns:a16="http://schemas.microsoft.com/office/drawing/2014/main" id="{89623A0A-905E-4E95-B018-D23507A3BF6E}"/>
              </a:ext>
            </a:extLst>
          </p:cNvPr>
          <p:cNvSpPr>
            <a:spLocks noGrp="1"/>
          </p:cNvSpPr>
          <p:nvPr>
            <p:ph type="subTitle" idx="1"/>
          </p:nvPr>
        </p:nvSpPr>
        <p:spPr/>
        <p:txBody>
          <a:bodyPr>
            <a:normAutofit lnSpcReduction="10000"/>
          </a:bodyPr>
          <a:lstStyle/>
          <a:p>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a:t>
            </a:r>
            <a:r>
              <a:rPr lang="es-ES" dirty="0" err="1"/>
              <a:t>Integer</a:t>
            </a:r>
            <a:r>
              <a:rPr lang="es-ES" dirty="0"/>
              <a:t> in </a:t>
            </a:r>
            <a:r>
              <a:rPr lang="es-ES" dirty="0" err="1"/>
              <a:t>pretium</a:t>
            </a:r>
            <a:r>
              <a:rPr lang="es-ES" dirty="0"/>
              <a:t> </a:t>
            </a:r>
            <a:r>
              <a:rPr lang="es-ES" dirty="0" err="1"/>
              <a:t>sapien</a:t>
            </a:r>
            <a:r>
              <a:rPr lang="es-ES" dirty="0"/>
              <a:t>, </a:t>
            </a:r>
            <a:r>
              <a:rPr lang="es-ES" dirty="0" err="1"/>
              <a:t>eu</a:t>
            </a:r>
            <a:r>
              <a:rPr lang="es-ES" dirty="0"/>
              <a:t> </a:t>
            </a:r>
            <a:r>
              <a:rPr lang="es-ES" dirty="0" err="1"/>
              <a:t>fermentum</a:t>
            </a:r>
            <a:r>
              <a:rPr lang="es-ES" dirty="0"/>
              <a:t> </a:t>
            </a:r>
            <a:r>
              <a:rPr lang="es-ES" dirty="0" err="1"/>
              <a:t>purus</a:t>
            </a:r>
            <a:r>
              <a:rPr lang="es-ES" dirty="0"/>
              <a:t>. </a:t>
            </a:r>
            <a:r>
              <a:rPr lang="es-ES" dirty="0" err="1"/>
              <a:t>Nullam</a:t>
            </a:r>
            <a:r>
              <a:rPr lang="es-ES" dirty="0"/>
              <a:t> </a:t>
            </a:r>
            <a:r>
              <a:rPr lang="es-ES" dirty="0" err="1"/>
              <a:t>pharetra</a:t>
            </a:r>
            <a:r>
              <a:rPr lang="es-ES" dirty="0"/>
              <a:t> </a:t>
            </a:r>
            <a:r>
              <a:rPr lang="es-ES" dirty="0" err="1"/>
              <a:t>diam</a:t>
            </a:r>
            <a:r>
              <a:rPr lang="es-ES" dirty="0"/>
              <a:t> </a:t>
            </a:r>
            <a:r>
              <a:rPr lang="es-ES" dirty="0" err="1"/>
              <a:t>est</a:t>
            </a:r>
            <a:r>
              <a:rPr lang="es-ES" dirty="0"/>
              <a:t>. Ut </a:t>
            </a:r>
            <a:r>
              <a:rPr lang="es-ES" dirty="0" err="1"/>
              <a:t>convallis</a:t>
            </a:r>
            <a:r>
              <a:rPr lang="es-ES" dirty="0"/>
              <a:t> </a:t>
            </a:r>
            <a:r>
              <a:rPr lang="es-ES" dirty="0" err="1"/>
              <a:t>elit</a:t>
            </a:r>
            <a:r>
              <a:rPr lang="es-ES" dirty="0"/>
              <a:t> at </a:t>
            </a:r>
            <a:r>
              <a:rPr lang="es-ES" dirty="0" err="1"/>
              <a:t>molestie</a:t>
            </a:r>
            <a:r>
              <a:rPr lang="es-ES" dirty="0"/>
              <a:t> </a:t>
            </a:r>
            <a:r>
              <a:rPr lang="es-ES" dirty="0" err="1"/>
              <a:t>condimentum</a:t>
            </a:r>
            <a:r>
              <a:rPr lang="es-ES" dirty="0"/>
              <a:t>. Mauris </a:t>
            </a:r>
            <a:r>
              <a:rPr lang="es-ES" dirty="0" err="1"/>
              <a:t>enim</a:t>
            </a:r>
            <a:r>
              <a:rPr lang="es-ES" dirty="0"/>
              <a:t> dolor, </a:t>
            </a:r>
            <a:r>
              <a:rPr lang="es-ES" dirty="0" err="1"/>
              <a:t>venenatis</a:t>
            </a:r>
            <a:r>
              <a:rPr lang="es-ES" dirty="0"/>
              <a:t> </a:t>
            </a:r>
            <a:r>
              <a:rPr lang="es-ES" dirty="0" err="1"/>
              <a:t>eu</a:t>
            </a:r>
            <a:r>
              <a:rPr lang="es-ES" dirty="0"/>
              <a:t> </a:t>
            </a:r>
            <a:r>
              <a:rPr lang="es-ES" dirty="0" err="1"/>
              <a:t>nisi</a:t>
            </a:r>
            <a:r>
              <a:rPr lang="es-ES" dirty="0"/>
              <a:t> </a:t>
            </a:r>
            <a:r>
              <a:rPr lang="es-ES" dirty="0" err="1"/>
              <a:t>eget</a:t>
            </a:r>
            <a:r>
              <a:rPr lang="es-ES" dirty="0"/>
              <a:t>, </a:t>
            </a:r>
            <a:r>
              <a:rPr lang="es-ES" dirty="0" err="1"/>
              <a:t>sodales</a:t>
            </a:r>
            <a:r>
              <a:rPr lang="es-ES" dirty="0"/>
              <a:t> </a:t>
            </a:r>
            <a:r>
              <a:rPr lang="es-ES" dirty="0" err="1"/>
              <a:t>varius</a:t>
            </a:r>
            <a:r>
              <a:rPr lang="es-ES" dirty="0"/>
              <a:t> mauris. </a:t>
            </a:r>
            <a:r>
              <a:rPr lang="es-ES" dirty="0" err="1"/>
              <a:t>Maecenas</a:t>
            </a:r>
            <a:r>
              <a:rPr lang="es-ES" dirty="0"/>
              <a:t> </a:t>
            </a:r>
            <a:r>
              <a:rPr lang="es-ES" dirty="0" err="1"/>
              <a:t>varius</a:t>
            </a:r>
            <a:r>
              <a:rPr lang="es-ES" dirty="0"/>
              <a:t> </a:t>
            </a:r>
            <a:r>
              <a:rPr lang="es-ES" dirty="0" err="1"/>
              <a:t>vestibulum</a:t>
            </a:r>
            <a:r>
              <a:rPr lang="es-ES" dirty="0"/>
              <a:t> </a:t>
            </a:r>
            <a:r>
              <a:rPr lang="es-ES" dirty="0" err="1"/>
              <a:t>metus</a:t>
            </a:r>
            <a:r>
              <a:rPr lang="es-ES" dirty="0"/>
              <a:t> ac </a:t>
            </a:r>
            <a:r>
              <a:rPr lang="es-ES" dirty="0" err="1"/>
              <a:t>sollicitudin</a:t>
            </a:r>
            <a:r>
              <a:rPr lang="es-ES" dirty="0"/>
              <a:t>. </a:t>
            </a:r>
            <a:r>
              <a:rPr lang="es-ES" dirty="0" err="1"/>
              <a:t>Vestibulum</a:t>
            </a:r>
            <a:r>
              <a:rPr lang="es-ES" dirty="0"/>
              <a:t> </a:t>
            </a:r>
            <a:r>
              <a:rPr lang="es-ES" dirty="0" err="1"/>
              <a:t>aliquet</a:t>
            </a:r>
            <a:r>
              <a:rPr lang="es-ES" dirty="0"/>
              <a:t>, </a:t>
            </a:r>
            <a:r>
              <a:rPr lang="es-ES" dirty="0" err="1"/>
              <a:t>nibh</a:t>
            </a:r>
            <a:r>
              <a:rPr lang="es-ES" dirty="0"/>
              <a:t> ac </a:t>
            </a:r>
            <a:r>
              <a:rPr lang="es-ES" dirty="0" err="1"/>
              <a:t>imperdiet</a:t>
            </a:r>
            <a:r>
              <a:rPr lang="es-ES" dirty="0"/>
              <a:t> </a:t>
            </a:r>
            <a:r>
              <a:rPr lang="es-ES" dirty="0" err="1"/>
              <a:t>gravida</a:t>
            </a:r>
            <a:r>
              <a:rPr lang="es-ES" dirty="0"/>
              <a:t>, </a:t>
            </a:r>
            <a:r>
              <a:rPr lang="es-ES" dirty="0" err="1"/>
              <a:t>quam</a:t>
            </a:r>
            <a:r>
              <a:rPr lang="es-ES" dirty="0"/>
              <a:t> odio </a:t>
            </a:r>
            <a:r>
              <a:rPr lang="es-ES" dirty="0" err="1"/>
              <a:t>fermentum</a:t>
            </a:r>
            <a:r>
              <a:rPr lang="es-ES" dirty="0"/>
              <a:t> </a:t>
            </a:r>
            <a:r>
              <a:rPr lang="es-ES" dirty="0" err="1"/>
              <a:t>nisi</a:t>
            </a:r>
            <a:r>
              <a:rPr lang="es-ES" dirty="0"/>
              <a:t>, et </a:t>
            </a:r>
            <a:r>
              <a:rPr lang="es-ES" dirty="0" err="1"/>
              <a:t>aliquet</a:t>
            </a:r>
            <a:r>
              <a:rPr lang="es-ES" dirty="0"/>
              <a:t> </a:t>
            </a:r>
            <a:r>
              <a:rPr lang="es-ES" dirty="0" err="1"/>
              <a:t>sapien</a:t>
            </a:r>
            <a:r>
              <a:rPr lang="es-ES" dirty="0"/>
              <a:t> </a:t>
            </a:r>
            <a:r>
              <a:rPr lang="es-ES" dirty="0" err="1"/>
              <a:t>orci</a:t>
            </a:r>
            <a:r>
              <a:rPr lang="es-ES" dirty="0"/>
              <a:t> </a:t>
            </a:r>
            <a:r>
              <a:rPr lang="es-ES" dirty="0" err="1"/>
              <a:t>nec</a:t>
            </a:r>
            <a:r>
              <a:rPr lang="es-ES" dirty="0"/>
              <a:t> </a:t>
            </a:r>
            <a:r>
              <a:rPr lang="es-ES" dirty="0" err="1"/>
              <a:t>turpis</a:t>
            </a:r>
            <a:r>
              <a:rPr lang="es-ES" dirty="0"/>
              <a:t>. </a:t>
            </a:r>
            <a:r>
              <a:rPr lang="es-ES" dirty="0" err="1"/>
              <a:t>Phasellus</a:t>
            </a:r>
            <a:r>
              <a:rPr lang="es-ES" dirty="0"/>
              <a:t> </a:t>
            </a:r>
            <a:r>
              <a:rPr lang="es-ES" dirty="0" err="1"/>
              <a:t>scelerisque</a:t>
            </a:r>
            <a:r>
              <a:rPr lang="es-ES" dirty="0"/>
              <a:t> </a:t>
            </a:r>
            <a:r>
              <a:rPr lang="es-ES" dirty="0" err="1"/>
              <a:t>mollis</a:t>
            </a:r>
            <a:r>
              <a:rPr lang="es-ES" dirty="0"/>
              <a:t> </a:t>
            </a:r>
            <a:r>
              <a:rPr lang="es-ES" dirty="0" err="1"/>
              <a:t>ligula</a:t>
            </a:r>
            <a:r>
              <a:rPr lang="es-ES" dirty="0"/>
              <a:t> ac pulvinar. In </a:t>
            </a:r>
            <a:r>
              <a:rPr lang="es-ES" dirty="0" err="1"/>
              <a:t>fringilla</a:t>
            </a:r>
            <a:r>
              <a:rPr lang="es-ES" dirty="0"/>
              <a:t> </a:t>
            </a:r>
            <a:r>
              <a:rPr lang="es-ES" dirty="0" err="1"/>
              <a:t>nulla</a:t>
            </a:r>
            <a:r>
              <a:rPr lang="es-ES" dirty="0"/>
              <a:t> </a:t>
            </a:r>
            <a:r>
              <a:rPr lang="es-ES" dirty="0" err="1"/>
              <a:t>eget</a:t>
            </a:r>
            <a:r>
              <a:rPr lang="es-ES" dirty="0"/>
              <a:t> </a:t>
            </a:r>
            <a:r>
              <a:rPr lang="es-ES" dirty="0" err="1"/>
              <a:t>nulla</a:t>
            </a:r>
            <a:r>
              <a:rPr lang="es-ES" dirty="0"/>
              <a:t> </a:t>
            </a:r>
            <a:r>
              <a:rPr lang="es-ES" dirty="0" err="1"/>
              <a:t>malesuada</a:t>
            </a:r>
            <a:r>
              <a:rPr lang="es-ES" dirty="0"/>
              <a:t> </a:t>
            </a:r>
            <a:r>
              <a:rPr lang="es-ES" dirty="0" err="1"/>
              <a:t>vulputate</a:t>
            </a:r>
            <a:r>
              <a:rPr lang="es-ES" dirty="0"/>
              <a:t>.</a:t>
            </a:r>
          </a:p>
          <a:p>
            <a:endParaRPr lang="es-ES" dirty="0"/>
          </a:p>
        </p:txBody>
      </p:sp>
      <p:sp>
        <p:nvSpPr>
          <p:cNvPr id="7" name="Título 6">
            <a:extLst>
              <a:ext uri="{FF2B5EF4-FFF2-40B4-BE49-F238E27FC236}">
                <a16:creationId xmlns:a16="http://schemas.microsoft.com/office/drawing/2014/main" id="{0684C837-2956-4600-8E97-A2D431D96613}"/>
              </a:ext>
            </a:extLst>
          </p:cNvPr>
          <p:cNvSpPr>
            <a:spLocks noGrp="1"/>
          </p:cNvSpPr>
          <p:nvPr>
            <p:ph type="ctrTitle"/>
          </p:nvPr>
        </p:nvSpPr>
        <p:spPr/>
        <p:txBody>
          <a:bodyPr/>
          <a:lstStyle/>
          <a:p>
            <a:r>
              <a:rPr lang="es-ES" dirty="0"/>
              <a:t>Conclusiones</a:t>
            </a:r>
          </a:p>
        </p:txBody>
      </p:sp>
      <p:sp>
        <p:nvSpPr>
          <p:cNvPr id="4" name="Marcador de posición de imagen 3">
            <a:extLst>
              <a:ext uri="{FF2B5EF4-FFF2-40B4-BE49-F238E27FC236}">
                <a16:creationId xmlns:a16="http://schemas.microsoft.com/office/drawing/2014/main" id="{BB74F0EA-D221-469E-A690-86846E4FE7A7}"/>
              </a:ext>
            </a:extLst>
          </p:cNvPr>
          <p:cNvSpPr>
            <a:spLocks noGrp="1"/>
          </p:cNvSpPr>
          <p:nvPr>
            <p:ph type="pic" sz="quarter" idx="12"/>
          </p:nvPr>
        </p:nvSpPr>
        <p:spPr/>
      </p:sp>
    </p:spTree>
    <p:extLst>
      <p:ext uri="{BB962C8B-B14F-4D97-AF65-F5344CB8AC3E}">
        <p14:creationId xmlns:p14="http://schemas.microsoft.com/office/powerpoint/2010/main" val="1123015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C85CF400-A8AF-4C62-816B-2BEF87C48471}"/>
              </a:ext>
            </a:extLst>
          </p:cNvPr>
          <p:cNvSpPr>
            <a:spLocks noGrp="1"/>
          </p:cNvSpPr>
          <p:nvPr>
            <p:ph type="body" sz="quarter" idx="11"/>
          </p:nvPr>
        </p:nvSpPr>
        <p:spPr/>
        <p:txBody>
          <a:bodyPr>
            <a:normAutofit lnSpcReduction="10000"/>
          </a:bodyPr>
          <a:lstStyle/>
          <a:p>
            <a:r>
              <a:rPr lang="es-ES" dirty="0"/>
              <a:t>2</a:t>
            </a:r>
          </a:p>
        </p:txBody>
      </p:sp>
      <p:sp>
        <p:nvSpPr>
          <p:cNvPr id="8" name="Subtítulo 7">
            <a:extLst>
              <a:ext uri="{FF2B5EF4-FFF2-40B4-BE49-F238E27FC236}">
                <a16:creationId xmlns:a16="http://schemas.microsoft.com/office/drawing/2014/main" id="{89623A0A-905E-4E95-B018-D23507A3BF6E}"/>
              </a:ext>
            </a:extLst>
          </p:cNvPr>
          <p:cNvSpPr>
            <a:spLocks noGrp="1"/>
          </p:cNvSpPr>
          <p:nvPr>
            <p:ph type="subTitle" idx="1"/>
          </p:nvPr>
        </p:nvSpPr>
        <p:spPr/>
        <p:txBody>
          <a:bodyPr>
            <a:normAutofit lnSpcReduction="10000"/>
          </a:bodyPr>
          <a:lstStyle/>
          <a:p>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a:t>
            </a:r>
            <a:r>
              <a:rPr lang="es-ES" dirty="0" err="1"/>
              <a:t>Integer</a:t>
            </a:r>
            <a:r>
              <a:rPr lang="es-ES" dirty="0"/>
              <a:t> in </a:t>
            </a:r>
            <a:r>
              <a:rPr lang="es-ES" dirty="0" err="1"/>
              <a:t>pretium</a:t>
            </a:r>
            <a:r>
              <a:rPr lang="es-ES" dirty="0"/>
              <a:t> </a:t>
            </a:r>
            <a:r>
              <a:rPr lang="es-ES" dirty="0" err="1"/>
              <a:t>sapien</a:t>
            </a:r>
            <a:r>
              <a:rPr lang="es-ES" dirty="0"/>
              <a:t>, </a:t>
            </a:r>
            <a:r>
              <a:rPr lang="es-ES" dirty="0" err="1"/>
              <a:t>eu</a:t>
            </a:r>
            <a:r>
              <a:rPr lang="es-ES" dirty="0"/>
              <a:t> </a:t>
            </a:r>
            <a:r>
              <a:rPr lang="es-ES" dirty="0" err="1"/>
              <a:t>fermentum</a:t>
            </a:r>
            <a:r>
              <a:rPr lang="es-ES" dirty="0"/>
              <a:t> </a:t>
            </a:r>
            <a:r>
              <a:rPr lang="es-ES" dirty="0" err="1"/>
              <a:t>purus</a:t>
            </a:r>
            <a:r>
              <a:rPr lang="es-ES" dirty="0"/>
              <a:t>. </a:t>
            </a:r>
            <a:r>
              <a:rPr lang="es-ES" dirty="0" err="1"/>
              <a:t>Nullam</a:t>
            </a:r>
            <a:r>
              <a:rPr lang="es-ES" dirty="0"/>
              <a:t> </a:t>
            </a:r>
            <a:r>
              <a:rPr lang="es-ES" dirty="0" err="1"/>
              <a:t>pharetra</a:t>
            </a:r>
            <a:r>
              <a:rPr lang="es-ES" dirty="0"/>
              <a:t> </a:t>
            </a:r>
            <a:r>
              <a:rPr lang="es-ES" dirty="0" err="1"/>
              <a:t>diam</a:t>
            </a:r>
            <a:r>
              <a:rPr lang="es-ES" dirty="0"/>
              <a:t> </a:t>
            </a:r>
            <a:r>
              <a:rPr lang="es-ES" dirty="0" err="1"/>
              <a:t>est</a:t>
            </a:r>
            <a:r>
              <a:rPr lang="es-ES" dirty="0"/>
              <a:t>. Ut </a:t>
            </a:r>
            <a:r>
              <a:rPr lang="es-ES" dirty="0" err="1"/>
              <a:t>convallis</a:t>
            </a:r>
            <a:r>
              <a:rPr lang="es-ES" dirty="0"/>
              <a:t> </a:t>
            </a:r>
            <a:r>
              <a:rPr lang="es-ES" dirty="0" err="1"/>
              <a:t>elit</a:t>
            </a:r>
            <a:r>
              <a:rPr lang="es-ES" dirty="0"/>
              <a:t> at </a:t>
            </a:r>
            <a:r>
              <a:rPr lang="es-ES" dirty="0" err="1"/>
              <a:t>molestie</a:t>
            </a:r>
            <a:r>
              <a:rPr lang="es-ES" dirty="0"/>
              <a:t> </a:t>
            </a:r>
            <a:r>
              <a:rPr lang="es-ES" dirty="0" err="1"/>
              <a:t>condimentum</a:t>
            </a:r>
            <a:r>
              <a:rPr lang="es-ES" dirty="0"/>
              <a:t>. Mauris </a:t>
            </a:r>
            <a:r>
              <a:rPr lang="es-ES" dirty="0" err="1"/>
              <a:t>enim</a:t>
            </a:r>
            <a:r>
              <a:rPr lang="es-ES" dirty="0"/>
              <a:t> dolor, </a:t>
            </a:r>
            <a:r>
              <a:rPr lang="es-ES" dirty="0" err="1"/>
              <a:t>venenatis</a:t>
            </a:r>
            <a:r>
              <a:rPr lang="es-ES" dirty="0"/>
              <a:t> </a:t>
            </a:r>
            <a:r>
              <a:rPr lang="es-ES" dirty="0" err="1"/>
              <a:t>eu</a:t>
            </a:r>
            <a:r>
              <a:rPr lang="es-ES" dirty="0"/>
              <a:t> </a:t>
            </a:r>
            <a:r>
              <a:rPr lang="es-ES" dirty="0" err="1"/>
              <a:t>nisi</a:t>
            </a:r>
            <a:r>
              <a:rPr lang="es-ES" dirty="0"/>
              <a:t> </a:t>
            </a:r>
            <a:r>
              <a:rPr lang="es-ES" dirty="0" err="1"/>
              <a:t>eget</a:t>
            </a:r>
            <a:r>
              <a:rPr lang="es-ES" dirty="0"/>
              <a:t>, </a:t>
            </a:r>
            <a:r>
              <a:rPr lang="es-ES" dirty="0" err="1"/>
              <a:t>sodales</a:t>
            </a:r>
            <a:r>
              <a:rPr lang="es-ES" dirty="0"/>
              <a:t> </a:t>
            </a:r>
            <a:r>
              <a:rPr lang="es-ES" dirty="0" err="1"/>
              <a:t>varius</a:t>
            </a:r>
            <a:r>
              <a:rPr lang="es-ES" dirty="0"/>
              <a:t> mauris. </a:t>
            </a:r>
            <a:r>
              <a:rPr lang="es-ES" dirty="0" err="1"/>
              <a:t>Maecenas</a:t>
            </a:r>
            <a:r>
              <a:rPr lang="es-ES" dirty="0"/>
              <a:t> </a:t>
            </a:r>
            <a:r>
              <a:rPr lang="es-ES" dirty="0" err="1"/>
              <a:t>varius</a:t>
            </a:r>
            <a:r>
              <a:rPr lang="es-ES" dirty="0"/>
              <a:t> </a:t>
            </a:r>
            <a:r>
              <a:rPr lang="es-ES" dirty="0" err="1"/>
              <a:t>vestibulum</a:t>
            </a:r>
            <a:r>
              <a:rPr lang="es-ES" dirty="0"/>
              <a:t> </a:t>
            </a:r>
            <a:r>
              <a:rPr lang="es-ES" dirty="0" err="1"/>
              <a:t>metus</a:t>
            </a:r>
            <a:r>
              <a:rPr lang="es-ES" dirty="0"/>
              <a:t> ac </a:t>
            </a:r>
            <a:r>
              <a:rPr lang="es-ES" dirty="0" err="1"/>
              <a:t>sollicitudin</a:t>
            </a:r>
            <a:r>
              <a:rPr lang="es-ES" dirty="0"/>
              <a:t>. </a:t>
            </a:r>
            <a:r>
              <a:rPr lang="es-ES" dirty="0" err="1"/>
              <a:t>Vestibulum</a:t>
            </a:r>
            <a:r>
              <a:rPr lang="es-ES" dirty="0"/>
              <a:t> </a:t>
            </a:r>
            <a:r>
              <a:rPr lang="es-ES" dirty="0" err="1"/>
              <a:t>aliquet</a:t>
            </a:r>
            <a:r>
              <a:rPr lang="es-ES" dirty="0"/>
              <a:t>, </a:t>
            </a:r>
            <a:r>
              <a:rPr lang="es-ES" dirty="0" err="1"/>
              <a:t>nibh</a:t>
            </a:r>
            <a:r>
              <a:rPr lang="es-ES" dirty="0"/>
              <a:t> ac </a:t>
            </a:r>
            <a:r>
              <a:rPr lang="es-ES" dirty="0" err="1"/>
              <a:t>imperdiet</a:t>
            </a:r>
            <a:r>
              <a:rPr lang="es-ES" dirty="0"/>
              <a:t> </a:t>
            </a:r>
            <a:r>
              <a:rPr lang="es-ES" dirty="0" err="1"/>
              <a:t>gravida</a:t>
            </a:r>
            <a:r>
              <a:rPr lang="es-ES" dirty="0"/>
              <a:t>, </a:t>
            </a:r>
            <a:r>
              <a:rPr lang="es-ES" dirty="0" err="1"/>
              <a:t>quam</a:t>
            </a:r>
            <a:r>
              <a:rPr lang="es-ES" dirty="0"/>
              <a:t> odio </a:t>
            </a:r>
            <a:r>
              <a:rPr lang="es-ES" dirty="0" err="1"/>
              <a:t>fermentum</a:t>
            </a:r>
            <a:r>
              <a:rPr lang="es-ES" dirty="0"/>
              <a:t> </a:t>
            </a:r>
            <a:r>
              <a:rPr lang="es-ES" dirty="0" err="1"/>
              <a:t>nisi</a:t>
            </a:r>
            <a:r>
              <a:rPr lang="es-ES" dirty="0"/>
              <a:t>, et </a:t>
            </a:r>
            <a:r>
              <a:rPr lang="es-ES" dirty="0" err="1"/>
              <a:t>aliquet</a:t>
            </a:r>
            <a:r>
              <a:rPr lang="es-ES" dirty="0"/>
              <a:t> </a:t>
            </a:r>
            <a:r>
              <a:rPr lang="es-ES" dirty="0" err="1"/>
              <a:t>sapien</a:t>
            </a:r>
            <a:r>
              <a:rPr lang="es-ES" dirty="0"/>
              <a:t> </a:t>
            </a:r>
            <a:r>
              <a:rPr lang="es-ES" dirty="0" err="1"/>
              <a:t>orci</a:t>
            </a:r>
            <a:r>
              <a:rPr lang="es-ES" dirty="0"/>
              <a:t> </a:t>
            </a:r>
            <a:r>
              <a:rPr lang="es-ES" dirty="0" err="1"/>
              <a:t>nec</a:t>
            </a:r>
            <a:r>
              <a:rPr lang="es-ES" dirty="0"/>
              <a:t> </a:t>
            </a:r>
            <a:r>
              <a:rPr lang="es-ES" dirty="0" err="1"/>
              <a:t>turpis</a:t>
            </a:r>
            <a:r>
              <a:rPr lang="es-ES" dirty="0"/>
              <a:t>. </a:t>
            </a:r>
            <a:r>
              <a:rPr lang="es-ES" dirty="0" err="1"/>
              <a:t>Phasellus</a:t>
            </a:r>
            <a:r>
              <a:rPr lang="es-ES" dirty="0"/>
              <a:t> </a:t>
            </a:r>
            <a:r>
              <a:rPr lang="es-ES" dirty="0" err="1"/>
              <a:t>scelerisque</a:t>
            </a:r>
            <a:r>
              <a:rPr lang="es-ES" dirty="0"/>
              <a:t> </a:t>
            </a:r>
            <a:r>
              <a:rPr lang="es-ES" dirty="0" err="1"/>
              <a:t>mollis</a:t>
            </a:r>
            <a:r>
              <a:rPr lang="es-ES" dirty="0"/>
              <a:t> </a:t>
            </a:r>
            <a:r>
              <a:rPr lang="es-ES" dirty="0" err="1"/>
              <a:t>ligula</a:t>
            </a:r>
            <a:r>
              <a:rPr lang="es-ES" dirty="0"/>
              <a:t> ac pulvinar. In </a:t>
            </a:r>
            <a:r>
              <a:rPr lang="es-ES" dirty="0" err="1"/>
              <a:t>fringilla</a:t>
            </a:r>
            <a:r>
              <a:rPr lang="es-ES" dirty="0"/>
              <a:t> </a:t>
            </a:r>
            <a:r>
              <a:rPr lang="es-ES" dirty="0" err="1"/>
              <a:t>nulla</a:t>
            </a:r>
            <a:r>
              <a:rPr lang="es-ES" dirty="0"/>
              <a:t> </a:t>
            </a:r>
            <a:r>
              <a:rPr lang="es-ES" dirty="0" err="1"/>
              <a:t>eget</a:t>
            </a:r>
            <a:r>
              <a:rPr lang="es-ES" dirty="0"/>
              <a:t> </a:t>
            </a:r>
            <a:r>
              <a:rPr lang="es-ES" dirty="0" err="1"/>
              <a:t>nulla</a:t>
            </a:r>
            <a:r>
              <a:rPr lang="es-ES" dirty="0"/>
              <a:t> </a:t>
            </a:r>
            <a:r>
              <a:rPr lang="es-ES" dirty="0" err="1"/>
              <a:t>malesuada</a:t>
            </a:r>
            <a:r>
              <a:rPr lang="es-ES" dirty="0"/>
              <a:t> </a:t>
            </a:r>
            <a:r>
              <a:rPr lang="es-ES" dirty="0" err="1"/>
              <a:t>vulputate</a:t>
            </a:r>
            <a:r>
              <a:rPr lang="es-ES" dirty="0"/>
              <a:t>.</a:t>
            </a:r>
          </a:p>
          <a:p>
            <a:endParaRPr lang="es-ES" dirty="0"/>
          </a:p>
        </p:txBody>
      </p:sp>
      <p:sp>
        <p:nvSpPr>
          <p:cNvPr id="7" name="Título 6">
            <a:extLst>
              <a:ext uri="{FF2B5EF4-FFF2-40B4-BE49-F238E27FC236}">
                <a16:creationId xmlns:a16="http://schemas.microsoft.com/office/drawing/2014/main" id="{0684C837-2956-4600-8E97-A2D431D96613}"/>
              </a:ext>
            </a:extLst>
          </p:cNvPr>
          <p:cNvSpPr>
            <a:spLocks noGrp="1"/>
          </p:cNvSpPr>
          <p:nvPr>
            <p:ph type="ctrTitle"/>
          </p:nvPr>
        </p:nvSpPr>
        <p:spPr/>
        <p:txBody>
          <a:bodyPr/>
          <a:lstStyle/>
          <a:p>
            <a:r>
              <a:rPr lang="es-ES" dirty="0"/>
              <a:t>Colección de Piezas Únicas</a:t>
            </a:r>
          </a:p>
        </p:txBody>
      </p:sp>
      <p:pic>
        <p:nvPicPr>
          <p:cNvPr id="3" name="Marcador de posición de imagen 2" descr="Imagen que contiene animal, puesto, gato, tabla&#10;&#10;Descripción generada automáticamente">
            <a:extLst>
              <a:ext uri="{FF2B5EF4-FFF2-40B4-BE49-F238E27FC236}">
                <a16:creationId xmlns:a16="http://schemas.microsoft.com/office/drawing/2014/main" id="{D90EC2BE-6119-40F5-9021-15CFE76BBA7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7900" b="17900"/>
          <a:stretch>
            <a:fillRect/>
          </a:stretch>
        </p:blipFill>
        <p:spPr/>
      </p:pic>
    </p:spTree>
    <p:extLst>
      <p:ext uri="{BB962C8B-B14F-4D97-AF65-F5344CB8AC3E}">
        <p14:creationId xmlns:p14="http://schemas.microsoft.com/office/powerpoint/2010/main" val="40054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390E5AE0-7627-4BD5-9DAD-7DA43085B2CD}"/>
              </a:ext>
            </a:extLst>
          </p:cNvPr>
          <p:cNvSpPr>
            <a:spLocks noGrp="1"/>
          </p:cNvSpPr>
          <p:nvPr>
            <p:ph type="pic" sz="quarter" idx="12"/>
          </p:nvPr>
        </p:nvSpPr>
        <p:spPr/>
      </p:sp>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2</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Colección de Piezas Únicas</a:t>
            </a:r>
          </a:p>
        </p:txBody>
      </p:sp>
    </p:spTree>
    <p:extLst>
      <p:ext uri="{BB962C8B-B14F-4D97-AF65-F5344CB8AC3E}">
        <p14:creationId xmlns:p14="http://schemas.microsoft.com/office/powerpoint/2010/main" val="251717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C85CF400-A8AF-4C62-816B-2BEF87C48471}"/>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89623A0A-905E-4E95-B018-D23507A3BF6E}"/>
              </a:ext>
            </a:extLst>
          </p:cNvPr>
          <p:cNvSpPr>
            <a:spLocks noGrp="1"/>
          </p:cNvSpPr>
          <p:nvPr>
            <p:ph type="subTitle" idx="1"/>
          </p:nvPr>
        </p:nvSpPr>
        <p:spPr/>
        <p:txBody>
          <a:bodyPr>
            <a:normAutofit lnSpcReduction="10000"/>
          </a:bodyPr>
          <a:lstStyle/>
          <a:p>
            <a:r>
              <a:rPr lang="es-ES"/>
              <a:t>Lorem ipsum dolor sit amet, consectetur adipiscing elit. Integer in pretium sapien, eu fermentum purus. Nullam pharetra diam est. Ut convallis elit at molestie condimentum. Mauris enim dolor, venenatis eu nisi eget, sodales varius mauris. Maecenas varius vestibulum metus ac sollicitudin. Vestibulum aliquet, nibh ac imperdiet gravida, quam odio fermentum nisi, et aliquet sapien orci nec turpis. Phasellus scelerisque mollis ligula ac pulvinar. In fringilla nulla eget nulla malesuada vulputate.</a:t>
            </a:r>
          </a:p>
          <a:p>
            <a:endParaRPr lang="es-ES"/>
          </a:p>
        </p:txBody>
      </p:sp>
      <p:sp>
        <p:nvSpPr>
          <p:cNvPr id="7" name="Título 6">
            <a:extLst>
              <a:ext uri="{FF2B5EF4-FFF2-40B4-BE49-F238E27FC236}">
                <a16:creationId xmlns:a16="http://schemas.microsoft.com/office/drawing/2014/main" id="{0684C837-2956-4600-8E97-A2D431D96613}"/>
              </a:ext>
            </a:extLst>
          </p:cNvPr>
          <p:cNvSpPr>
            <a:spLocks noGrp="1"/>
          </p:cNvSpPr>
          <p:nvPr>
            <p:ph type="ctrTitle"/>
          </p:nvPr>
        </p:nvSpPr>
        <p:spPr/>
        <p:txBody>
          <a:bodyPr/>
          <a:lstStyle/>
          <a:p>
            <a:r>
              <a:rPr lang="es-ES" dirty="0"/>
              <a:t>Espacio Físico</a:t>
            </a:r>
          </a:p>
        </p:txBody>
      </p:sp>
      <p:pic>
        <p:nvPicPr>
          <p:cNvPr id="3" name="Marcador de posición de imagen 2" descr="Una captura de pantalla de un celular con la imagen de un video juego&#10;&#10;Descripción generada automáticamente con confianza baja">
            <a:extLst>
              <a:ext uri="{FF2B5EF4-FFF2-40B4-BE49-F238E27FC236}">
                <a16:creationId xmlns:a16="http://schemas.microsoft.com/office/drawing/2014/main" id="{D8A6BE51-0F33-4673-A870-475833B1D1BF}"/>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719" t="24708" r="1719" b="15726"/>
          <a:stretch/>
        </p:blipFill>
        <p:spPr>
          <a:xfrm>
            <a:off x="0" y="1"/>
            <a:ext cx="12192000" cy="5049113"/>
          </a:xfrm>
        </p:spPr>
      </p:pic>
    </p:spTree>
    <p:extLst>
      <p:ext uri="{BB962C8B-B14F-4D97-AF65-F5344CB8AC3E}">
        <p14:creationId xmlns:p14="http://schemas.microsoft.com/office/powerpoint/2010/main" val="3097671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2C6CD3E1-C3D8-4FBA-A9D4-2B5BF0D2BCB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30362" t="-2792" r="-34304" b="-543"/>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PLANO GENERAL</a:t>
            </a:r>
          </a:p>
        </p:txBody>
      </p:sp>
    </p:spTree>
    <p:extLst>
      <p:ext uri="{BB962C8B-B14F-4D97-AF65-F5344CB8AC3E}">
        <p14:creationId xmlns:p14="http://schemas.microsoft.com/office/powerpoint/2010/main" val="4133567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descr="Imagen que contiene interior, edificio, tabla, caja&#10;&#10;Descripción generada automáticamente">
            <a:extLst>
              <a:ext uri="{FF2B5EF4-FFF2-40B4-BE49-F238E27FC236}">
                <a16:creationId xmlns:a16="http://schemas.microsoft.com/office/drawing/2014/main" id="{2C6CD3E1-C3D8-4FBA-A9D4-2B5BF0D2BCB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926" b="23356"/>
          <a:stretch/>
        </p:blipFill>
        <p:spPr>
          <a:xfrm>
            <a:off x="0" y="1537855"/>
            <a:ext cx="12192000" cy="5320146"/>
          </a:xfrm>
        </p:spPr>
      </p:pic>
      <p:sp>
        <p:nvSpPr>
          <p:cNvPr id="9" name="Marcador de texto 8">
            <a:extLst>
              <a:ext uri="{FF2B5EF4-FFF2-40B4-BE49-F238E27FC236}">
                <a16:creationId xmlns:a16="http://schemas.microsoft.com/office/drawing/2014/main" id="{43A1183D-CB36-411B-B576-3384884FE49D}"/>
              </a:ext>
            </a:extLst>
          </p:cNvPr>
          <p:cNvSpPr>
            <a:spLocks noGrp="1"/>
          </p:cNvSpPr>
          <p:nvPr>
            <p:ph type="body" sz="quarter" idx="11"/>
          </p:nvPr>
        </p:nvSpPr>
        <p:spPr/>
        <p:txBody>
          <a:bodyPr>
            <a:normAutofit lnSpcReduction="10000"/>
          </a:bodyPr>
          <a:lstStyle/>
          <a:p>
            <a:r>
              <a:rPr lang="es-ES" dirty="0"/>
              <a:t>3</a:t>
            </a:r>
          </a:p>
        </p:txBody>
      </p:sp>
      <p:sp>
        <p:nvSpPr>
          <p:cNvPr id="8" name="Subtítulo 7">
            <a:extLst>
              <a:ext uri="{FF2B5EF4-FFF2-40B4-BE49-F238E27FC236}">
                <a16:creationId xmlns:a16="http://schemas.microsoft.com/office/drawing/2014/main" id="{CD08E9B5-CADD-4C0F-9A0C-FAB77B18DD85}"/>
              </a:ext>
            </a:extLst>
          </p:cNvPr>
          <p:cNvSpPr>
            <a:spLocks noGrp="1"/>
          </p:cNvSpPr>
          <p:nvPr>
            <p:ph type="subTitle" idx="1"/>
          </p:nvPr>
        </p:nvSpPr>
        <p:spPr/>
        <p:txBody>
          <a:bodyPr/>
          <a:lstStyle/>
          <a:p>
            <a:endParaRPr lang="es-ES" dirty="0"/>
          </a:p>
        </p:txBody>
      </p:sp>
      <p:sp>
        <p:nvSpPr>
          <p:cNvPr id="7" name="Título 6">
            <a:extLst>
              <a:ext uri="{FF2B5EF4-FFF2-40B4-BE49-F238E27FC236}">
                <a16:creationId xmlns:a16="http://schemas.microsoft.com/office/drawing/2014/main" id="{B095A352-8302-4831-ACEF-3EA4B1682D7A}"/>
              </a:ext>
            </a:extLst>
          </p:cNvPr>
          <p:cNvSpPr>
            <a:spLocks noGrp="1"/>
          </p:cNvSpPr>
          <p:nvPr>
            <p:ph type="ctrTitle"/>
          </p:nvPr>
        </p:nvSpPr>
        <p:spPr/>
        <p:txBody>
          <a:bodyPr/>
          <a:lstStyle/>
          <a:p>
            <a:r>
              <a:rPr lang="es-ES" dirty="0"/>
              <a:t>Hall</a:t>
            </a:r>
          </a:p>
        </p:txBody>
      </p:sp>
    </p:spTree>
    <p:extLst>
      <p:ext uri="{BB962C8B-B14F-4D97-AF65-F5344CB8AC3E}">
        <p14:creationId xmlns:p14="http://schemas.microsoft.com/office/powerpoint/2010/main" val="1583008750"/>
      </p:ext>
    </p:extLst>
  </p:cSld>
  <p:clrMapOvr>
    <a:masterClrMapping/>
  </p:clrMapOvr>
</p:sld>
</file>

<file path=ppt/theme/theme1.xml><?xml version="1.0" encoding="utf-8"?>
<a:theme xmlns:a="http://schemas.openxmlformats.org/drawingml/2006/main" name="Office Theme">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Autofit/>
      </a:bodyPr>
      <a:lstStyle>
        <a:defPPr algn="l">
          <a:defRPr sz="11000" dirty="0" smtClean="0">
            <a:solidFill>
              <a:srgbClr val="49300F"/>
            </a:solidFill>
          </a:defRPr>
        </a:defPPr>
      </a:lstStyle>
    </a:tx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TotalTime>
  <Words>1055</Words>
  <Application>Microsoft Office PowerPoint</Application>
  <PresentationFormat>Panorámica</PresentationFormat>
  <Paragraphs>116</Paragraphs>
  <Slides>40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Arial</vt:lpstr>
      <vt:lpstr>Calibri</vt:lpstr>
      <vt:lpstr>Cinzel Decorative</vt:lpstr>
      <vt:lpstr>Roboto</vt:lpstr>
      <vt:lpstr>Office Theme</vt:lpstr>
      <vt:lpstr>Presentación de PowerPoint</vt:lpstr>
      <vt:lpstr>Indice</vt:lpstr>
      <vt:lpstr>Introducción</vt:lpstr>
      <vt:lpstr>Introducción</vt:lpstr>
      <vt:lpstr>Colección de Piezas Únicas</vt:lpstr>
      <vt:lpstr>Colección de Piezas Únicas</vt:lpstr>
      <vt:lpstr>Espacio Físico</vt:lpstr>
      <vt:lpstr>PLANO GENERAL</vt:lpstr>
      <vt:lpstr>Hall</vt:lpstr>
      <vt:lpstr>Hall - AMBIENTACIÓN</vt:lpstr>
      <vt:lpstr>Hall - AMBIENTACIÓN</vt:lpstr>
      <vt:lpstr>Tierra - AMBIENTACIÓN</vt:lpstr>
      <vt:lpstr>Tierra - PIEZAS</vt:lpstr>
      <vt:lpstr>Tierra - PIEZAS</vt:lpstr>
      <vt:lpstr>Tierra - PLANO</vt:lpstr>
      <vt:lpstr>VIDA - Ambientación</vt:lpstr>
      <vt:lpstr>VIDA – PLANO</vt:lpstr>
      <vt:lpstr>Tierra - PIEZAS</vt:lpstr>
      <vt:lpstr>VIDA - PLANO</vt:lpstr>
      <vt:lpstr>OCÉANO - Ambientación</vt:lpstr>
      <vt:lpstr>OCÉANO - PIEZAS</vt:lpstr>
      <vt:lpstr>OCÉANO - PIEZAS</vt:lpstr>
      <vt:lpstr>OCÉANO - PIEZAS</vt:lpstr>
      <vt:lpstr>OCÉANO - PLANO</vt:lpstr>
      <vt:lpstr>Fin - Ambientación</vt:lpstr>
      <vt:lpstr>Fin - PLANO</vt:lpstr>
      <vt:lpstr>Origen - AMBIETACIÓN</vt:lpstr>
      <vt:lpstr>ORIGEN - PIEZAS</vt:lpstr>
      <vt:lpstr>ORIGEN - PIEZAS</vt:lpstr>
      <vt:lpstr>Origen - PLANO</vt:lpstr>
      <vt:lpstr>Tecnologías Aumentadas</vt:lpstr>
      <vt:lpstr>Experiencia Time Walk</vt:lpstr>
      <vt:lpstr>Aplicación Audio Guía</vt:lpstr>
      <vt:lpstr>EVA</vt:lpstr>
      <vt:lpstr>Magic box</vt:lpstr>
      <vt:lpstr>Ventiladores de Holograma</vt:lpstr>
      <vt:lpstr>Pantallas Táctiles</vt:lpstr>
      <vt:lpstr>King Kimchi</vt:lpstr>
      <vt:lpstr>Orientación Presupuestaria</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Imascono Art</dc:creator>
  <cp:lastModifiedBy>Imascono Art</cp:lastModifiedBy>
  <cp:revision>43</cp:revision>
  <dcterms:created xsi:type="dcterms:W3CDTF">2021-01-28T09:53:32Z</dcterms:created>
  <dcterms:modified xsi:type="dcterms:W3CDTF">2021-02-04T14:40:54Z</dcterms:modified>
</cp:coreProperties>
</file>